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2" r:id="rId5"/>
  </p:sldMasterIdLst>
  <p:sldIdLst>
    <p:sldId id="2147377104" r:id="rId6"/>
    <p:sldId id="2147377105" r:id="rId7"/>
  </p:sldIdLst>
  <p:sldSz cx="12192000" cy="6858000"/>
  <p:notesSz cx="6858000" cy="9144000"/>
  <p:embeddedFontLst>
    <p:embeddedFont>
      <p:font typeface="ShellHeavy" panose="00000700000000000000" charset="0"/>
      <p:regular r:id="rId8"/>
      <p:bold r:id="rId9"/>
    </p:embeddedFont>
    <p:embeddedFont>
      <p:font typeface="ShellMedium" panose="00000600000000000000" charset="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255CFE-0F98-3DA1-18CE-6B24EE847603}" v="3" dt="2024-03-21T17:11:36.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5" Type="http://schemas.microsoft.com/office/2016/11/relationships/changesInfo" Target="changesInfos/changesInfo1.xml"/><Relationship Id="rId10" Type="http://schemas.openxmlformats.org/officeDocument/2006/relationships/font" Target="fonts/font3.fntdata"/><Relationship Id="rId4" Type="http://schemas.openxmlformats.org/officeDocument/2006/relationships/customXml" Target="../customXml/item4.xml"/><Relationship Id="rId9" Type="http://schemas.openxmlformats.org/officeDocument/2006/relationships/font" Target="fonts/font2.fntdata"/><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ton, Florence M SHLUSA-CRR/UB" userId="S::florence.stanton@shell.com::1c268492-1174-42e4-80e1-612aea2fb4dd" providerId="AD" clId="Web-{5163D1EB-41E6-B0A0-7E98-397122B97343}"/>
    <pc:docChg chg="addSld">
      <pc:chgData name="Stanton, Florence M SHLUSA-CRR/UB" userId="S::florence.stanton@shell.com::1c268492-1174-42e4-80e1-612aea2fb4dd" providerId="AD" clId="Web-{5163D1EB-41E6-B0A0-7E98-397122B97343}" dt="2024-02-02T16:23:30.281" v="1"/>
      <pc:docMkLst>
        <pc:docMk/>
      </pc:docMkLst>
      <pc:sldChg chg="add">
        <pc:chgData name="Stanton, Florence M SHLUSA-CRR/UB" userId="S::florence.stanton@shell.com::1c268492-1174-42e4-80e1-612aea2fb4dd" providerId="AD" clId="Web-{5163D1EB-41E6-B0A0-7E98-397122B97343}" dt="2024-02-02T16:23:29.859" v="0"/>
        <pc:sldMkLst>
          <pc:docMk/>
          <pc:sldMk cId="2045737380" sldId="2147377104"/>
        </pc:sldMkLst>
      </pc:sldChg>
      <pc:sldChg chg="add">
        <pc:chgData name="Stanton, Florence M SHLUSA-CRR/UB" userId="S::florence.stanton@shell.com::1c268492-1174-42e4-80e1-612aea2fb4dd" providerId="AD" clId="Web-{5163D1EB-41E6-B0A0-7E98-397122B97343}" dt="2024-02-02T16:23:30.281" v="1"/>
        <pc:sldMkLst>
          <pc:docMk/>
          <pc:sldMk cId="560193866" sldId="2147377105"/>
        </pc:sldMkLst>
      </pc:sldChg>
    </pc:docChg>
  </pc:docChgLst>
  <pc:docChgLst>
    <pc:chgData name="Floyd, Katie C SHLUSA-CRR/UB" userId="S::kathryn.floyd@shell.com::d899c6ec-8056-47ff-af30-64fa4cb6e8d8" providerId="AD" clId="Web-{D116BE1E-C862-27ED-A6CE-9BA08202DB90}"/>
    <pc:docChg chg="modSld">
      <pc:chgData name="Floyd, Katie C SHLUSA-CRR/UB" userId="S::kathryn.floyd@shell.com::d899c6ec-8056-47ff-af30-64fa4cb6e8d8" providerId="AD" clId="Web-{D116BE1E-C862-27ED-A6CE-9BA08202DB90}" dt="2024-01-30T17:05:04.735" v="1" actId="1076"/>
      <pc:docMkLst>
        <pc:docMk/>
      </pc:docMkLst>
      <pc:sldChg chg="modSp">
        <pc:chgData name="Floyd, Katie C SHLUSA-CRR/UB" userId="S::kathryn.floyd@shell.com::d899c6ec-8056-47ff-af30-64fa4cb6e8d8" providerId="AD" clId="Web-{D116BE1E-C862-27ED-A6CE-9BA08202DB90}" dt="2024-01-30T17:05:04.735" v="1" actId="1076"/>
        <pc:sldMkLst>
          <pc:docMk/>
          <pc:sldMk cId="2580176337" sldId="2147377103"/>
        </pc:sldMkLst>
        <pc:spChg chg="mod">
          <ac:chgData name="Floyd, Katie C SHLUSA-CRR/UB" userId="S::kathryn.floyd@shell.com::d899c6ec-8056-47ff-af30-64fa4cb6e8d8" providerId="AD" clId="Web-{D116BE1E-C862-27ED-A6CE-9BA08202DB90}" dt="2024-01-30T17:05:04.735" v="1" actId="1076"/>
          <ac:spMkLst>
            <pc:docMk/>
            <pc:sldMk cId="2580176337" sldId="2147377103"/>
            <ac:spMk id="34" creationId="{BBDD66CD-2928-4015-157C-1A0B0BD57E59}"/>
          </ac:spMkLst>
        </pc:spChg>
      </pc:sldChg>
    </pc:docChg>
  </pc:docChgLst>
  <pc:docChgLst>
    <pc:chgData name="Stanton, Florence M SHLUSA-CRR/UB" userId="1c268492-1174-42e4-80e1-612aea2fb4dd" providerId="ADAL" clId="{B5A93D8C-303D-4E5D-A628-F8A1CAF31AFF}"/>
    <pc:docChg chg="modSld">
      <pc:chgData name="Stanton, Florence M SHLUSA-CRR/UB" userId="1c268492-1174-42e4-80e1-612aea2fb4dd" providerId="ADAL" clId="{B5A93D8C-303D-4E5D-A628-F8A1CAF31AFF}" dt="2024-01-22T20:01:02.620" v="15" actId="20577"/>
      <pc:docMkLst>
        <pc:docMk/>
      </pc:docMkLst>
      <pc:sldChg chg="modSp mod">
        <pc:chgData name="Stanton, Florence M SHLUSA-CRR/UB" userId="1c268492-1174-42e4-80e1-612aea2fb4dd" providerId="ADAL" clId="{B5A93D8C-303D-4E5D-A628-F8A1CAF31AFF}" dt="2024-01-22T20:01:02.620" v="15" actId="20577"/>
        <pc:sldMkLst>
          <pc:docMk/>
          <pc:sldMk cId="1154178867" sldId="2147377102"/>
        </pc:sldMkLst>
        <pc:spChg chg="mod">
          <ac:chgData name="Stanton, Florence M SHLUSA-CRR/UB" userId="1c268492-1174-42e4-80e1-612aea2fb4dd" providerId="ADAL" clId="{B5A93D8C-303D-4E5D-A628-F8A1CAF31AFF}" dt="2024-01-22T20:01:02.620" v="15" actId="20577"/>
          <ac:spMkLst>
            <pc:docMk/>
            <pc:sldMk cId="1154178867" sldId="2147377102"/>
            <ac:spMk id="5" creationId="{F11881AC-5134-2184-5C4D-6D52C32EB2ED}"/>
          </ac:spMkLst>
        </pc:spChg>
      </pc:sldChg>
      <pc:sldChg chg="modSp mod">
        <pc:chgData name="Stanton, Florence M SHLUSA-CRR/UB" userId="1c268492-1174-42e4-80e1-612aea2fb4dd" providerId="ADAL" clId="{B5A93D8C-303D-4E5D-A628-F8A1CAF31AFF}" dt="2024-01-22T20:00:14.732" v="2" actId="5793"/>
        <pc:sldMkLst>
          <pc:docMk/>
          <pc:sldMk cId="2580176337" sldId="2147377103"/>
        </pc:sldMkLst>
        <pc:spChg chg="mod">
          <ac:chgData name="Stanton, Florence M SHLUSA-CRR/UB" userId="1c268492-1174-42e4-80e1-612aea2fb4dd" providerId="ADAL" clId="{B5A93D8C-303D-4E5D-A628-F8A1CAF31AFF}" dt="2024-01-22T20:00:14.732" v="2" actId="5793"/>
          <ac:spMkLst>
            <pc:docMk/>
            <pc:sldMk cId="2580176337" sldId="2147377103"/>
            <ac:spMk id="73" creationId="{6AD7BBE9-7AE2-F97A-6C72-FC84ECFF95A2}"/>
          </ac:spMkLst>
        </pc:spChg>
      </pc:sldChg>
    </pc:docChg>
  </pc:docChgLst>
  <pc:docChgLst>
    <pc:chgData name="Stanton, Florence M SHLUSA-CRR/UB" userId="S::florence.stanton@shell.com::1c268492-1174-42e4-80e1-612aea2fb4dd" providerId="AD" clId="Web-{6F0668FB-250E-048C-4136-A431DAD08166}"/>
    <pc:docChg chg="modSld">
      <pc:chgData name="Stanton, Florence M SHLUSA-CRR/UB" userId="S::florence.stanton@shell.com::1c268492-1174-42e4-80e1-612aea2fb4dd" providerId="AD" clId="Web-{6F0668FB-250E-048C-4136-A431DAD08166}" dt="2024-02-02T15:21:23.799" v="9" actId="20577"/>
      <pc:docMkLst>
        <pc:docMk/>
      </pc:docMkLst>
      <pc:sldChg chg="modSp">
        <pc:chgData name="Stanton, Florence M SHLUSA-CRR/UB" userId="S::florence.stanton@shell.com::1c268492-1174-42e4-80e1-612aea2fb4dd" providerId="AD" clId="Web-{6F0668FB-250E-048C-4136-A431DAD08166}" dt="2024-02-02T15:21:23.799" v="9" actId="20577"/>
        <pc:sldMkLst>
          <pc:docMk/>
          <pc:sldMk cId="2580176337" sldId="2147377103"/>
        </pc:sldMkLst>
        <pc:spChg chg="mod">
          <ac:chgData name="Stanton, Florence M SHLUSA-CRR/UB" userId="S::florence.stanton@shell.com::1c268492-1174-42e4-80e1-612aea2fb4dd" providerId="AD" clId="Web-{6F0668FB-250E-048C-4136-A431DAD08166}" dt="2024-02-02T15:21:23.799" v="9" actId="20577"/>
          <ac:spMkLst>
            <pc:docMk/>
            <pc:sldMk cId="2580176337" sldId="2147377103"/>
            <ac:spMk id="37" creationId="{692F5834-0369-16EE-17D8-4BFCBA0C25F8}"/>
          </ac:spMkLst>
        </pc:spChg>
      </pc:sldChg>
    </pc:docChg>
  </pc:docChgLst>
  <pc:docChgLst>
    <pc:chgData name="Sharma, Rakhee SHLUSA-CRR/UB" userId="S::rakhee.sharma@shell.com::357824a4-d142-4503-902e-1b2a1cf7fb82" providerId="AD" clId="Web-{C1255CFE-0F98-3DA1-18CE-6B24EE847603}"/>
    <pc:docChg chg="modSld">
      <pc:chgData name="Sharma, Rakhee SHLUSA-CRR/UB" userId="S::rakhee.sharma@shell.com::357824a4-d142-4503-902e-1b2a1cf7fb82" providerId="AD" clId="Web-{C1255CFE-0F98-3DA1-18CE-6B24EE847603}" dt="2024-03-21T17:11:36.114" v="2" actId="20577"/>
      <pc:docMkLst>
        <pc:docMk/>
      </pc:docMkLst>
      <pc:sldChg chg="modSp">
        <pc:chgData name="Sharma, Rakhee SHLUSA-CRR/UB" userId="S::rakhee.sharma@shell.com::357824a4-d142-4503-902e-1b2a1cf7fb82" providerId="AD" clId="Web-{C1255CFE-0F98-3DA1-18CE-6B24EE847603}" dt="2024-03-21T17:11:36.114" v="2" actId="20577"/>
        <pc:sldMkLst>
          <pc:docMk/>
          <pc:sldMk cId="732772981" sldId="2147377105"/>
        </pc:sldMkLst>
        <pc:spChg chg="mod">
          <ac:chgData name="Sharma, Rakhee SHLUSA-CRR/UB" userId="S::rakhee.sharma@shell.com::357824a4-d142-4503-902e-1b2a1cf7fb82" providerId="AD" clId="Web-{C1255CFE-0F98-3DA1-18CE-6B24EE847603}" dt="2024-03-21T17:11:36.114" v="2" actId="20577"/>
          <ac:spMkLst>
            <pc:docMk/>
            <pc:sldMk cId="732772981" sldId="2147377105"/>
            <ac:spMk id="34" creationId="{BBDD66CD-2928-4015-157C-1A0B0BD57E59}"/>
          </ac:spMkLst>
        </pc:spChg>
      </pc:sldChg>
    </pc:docChg>
  </pc:docChgLst>
  <pc:docChgLst>
    <pc:chgData name="Floyd, Katie C SHLUSA-CRR/UB" userId="S::kathryn.floyd@shell.com::d899c6ec-8056-47ff-af30-64fa4cb6e8d8" providerId="AD" clId="Web-{C7AEB128-89BE-DA2B-3D33-7EEA53D77E97}"/>
    <pc:docChg chg="modSld">
      <pc:chgData name="Floyd, Katie C SHLUSA-CRR/UB" userId="S::kathryn.floyd@shell.com::d899c6ec-8056-47ff-af30-64fa4cb6e8d8" providerId="AD" clId="Web-{C7AEB128-89BE-DA2B-3D33-7EEA53D77E97}" dt="2024-01-30T17:00:49.214" v="22" actId="20577"/>
      <pc:docMkLst>
        <pc:docMk/>
      </pc:docMkLst>
      <pc:sldChg chg="modSp">
        <pc:chgData name="Floyd, Katie C SHLUSA-CRR/UB" userId="S::kathryn.floyd@shell.com::d899c6ec-8056-47ff-af30-64fa4cb6e8d8" providerId="AD" clId="Web-{C7AEB128-89BE-DA2B-3D33-7EEA53D77E97}" dt="2024-01-30T17:00:49.214" v="22" actId="20577"/>
        <pc:sldMkLst>
          <pc:docMk/>
          <pc:sldMk cId="2580176337" sldId="2147377103"/>
        </pc:sldMkLst>
        <pc:spChg chg="mod">
          <ac:chgData name="Floyd, Katie C SHLUSA-CRR/UB" userId="S::kathryn.floyd@shell.com::d899c6ec-8056-47ff-af30-64fa4cb6e8d8" providerId="AD" clId="Web-{C7AEB128-89BE-DA2B-3D33-7EEA53D77E97}" dt="2024-01-30T17:00:22.463" v="5" actId="20577"/>
          <ac:spMkLst>
            <pc:docMk/>
            <pc:sldMk cId="2580176337" sldId="2147377103"/>
            <ac:spMk id="38" creationId="{2F102C9C-8939-19C7-27AE-AC52BAE9F091}"/>
          </ac:spMkLst>
        </pc:spChg>
        <pc:spChg chg="mod">
          <ac:chgData name="Floyd, Katie C SHLUSA-CRR/UB" userId="S::kathryn.floyd@shell.com::d899c6ec-8056-47ff-af30-64fa4cb6e8d8" providerId="AD" clId="Web-{C7AEB128-89BE-DA2B-3D33-7EEA53D77E97}" dt="2024-01-30T17:00:49.214" v="22" actId="20577"/>
          <ac:spMkLst>
            <pc:docMk/>
            <pc:sldMk cId="2580176337" sldId="2147377103"/>
            <ac:spMk id="56" creationId="{E7A95E05-91D9-4DEC-92C6-DF2C81C58CC5}"/>
          </ac:spMkLst>
        </pc:spChg>
      </pc:sldChg>
    </pc:docChg>
  </pc:docChgLst>
  <pc:docChgLst>
    <pc:chgData name="Stanton, Florence M SHLUSA-CRR/UB" userId="1c268492-1174-42e4-80e1-612aea2fb4dd" providerId="ADAL" clId="{104328C5-B58A-4E44-8273-A7A37CE95D08}"/>
    <pc:docChg chg="addSld delSld modSld">
      <pc:chgData name="Stanton, Florence M SHLUSA-CRR/UB" userId="1c268492-1174-42e4-80e1-612aea2fb4dd" providerId="ADAL" clId="{104328C5-B58A-4E44-8273-A7A37CE95D08}" dt="2024-02-02T16:25:06.062" v="164" actId="20577"/>
      <pc:docMkLst>
        <pc:docMk/>
      </pc:docMkLst>
      <pc:sldChg chg="modSp del mod">
        <pc:chgData name="Stanton, Florence M SHLUSA-CRR/UB" userId="1c268492-1174-42e4-80e1-612aea2fb4dd" providerId="ADAL" clId="{104328C5-B58A-4E44-8273-A7A37CE95D08}" dt="2024-02-02T16:24:53.377" v="144" actId="47"/>
        <pc:sldMkLst>
          <pc:docMk/>
          <pc:sldMk cId="1154178867" sldId="2147377102"/>
        </pc:sldMkLst>
        <pc:spChg chg="mod">
          <ac:chgData name="Stanton, Florence M SHLUSA-CRR/UB" userId="1c268492-1174-42e4-80e1-612aea2fb4dd" providerId="ADAL" clId="{104328C5-B58A-4E44-8273-A7A37CE95D08}" dt="2024-02-02T16:07:56.561" v="78" actId="20577"/>
          <ac:spMkLst>
            <pc:docMk/>
            <pc:sldMk cId="1154178867" sldId="2147377102"/>
            <ac:spMk id="6" creationId="{283F75B7-1BCB-CB68-B890-B2F1727B282E}"/>
          </ac:spMkLst>
        </pc:spChg>
        <pc:spChg chg="mod">
          <ac:chgData name="Stanton, Florence M SHLUSA-CRR/UB" userId="1c268492-1174-42e4-80e1-612aea2fb4dd" providerId="ADAL" clId="{104328C5-B58A-4E44-8273-A7A37CE95D08}" dt="2024-01-23T21:40:11.991" v="34" actId="20577"/>
          <ac:spMkLst>
            <pc:docMk/>
            <pc:sldMk cId="1154178867" sldId="2147377102"/>
            <ac:spMk id="10" creationId="{8B16F9C2-8074-1B25-3799-8205B5ADA930}"/>
          </ac:spMkLst>
        </pc:spChg>
        <pc:spChg chg="mod">
          <ac:chgData name="Stanton, Florence M SHLUSA-CRR/UB" userId="1c268492-1174-42e4-80e1-612aea2fb4dd" providerId="ADAL" clId="{104328C5-B58A-4E44-8273-A7A37CE95D08}" dt="2024-01-23T22:05:05.121" v="56" actId="20577"/>
          <ac:spMkLst>
            <pc:docMk/>
            <pc:sldMk cId="1154178867" sldId="2147377102"/>
            <ac:spMk id="52" creationId="{0FD088EB-EEB5-E083-2D28-17DF2028DE82}"/>
          </ac:spMkLst>
        </pc:spChg>
      </pc:sldChg>
      <pc:sldChg chg="modSp del mod">
        <pc:chgData name="Stanton, Florence M SHLUSA-CRR/UB" userId="1c268492-1174-42e4-80e1-612aea2fb4dd" providerId="ADAL" clId="{104328C5-B58A-4E44-8273-A7A37CE95D08}" dt="2024-02-02T16:24:53.377" v="144" actId="47"/>
        <pc:sldMkLst>
          <pc:docMk/>
          <pc:sldMk cId="2580176337" sldId="2147377103"/>
        </pc:sldMkLst>
        <pc:spChg chg="mod">
          <ac:chgData name="Stanton, Florence M SHLUSA-CRR/UB" userId="1c268492-1174-42e4-80e1-612aea2fb4dd" providerId="ADAL" clId="{104328C5-B58A-4E44-8273-A7A37CE95D08}" dt="2024-01-23T21:40:20.272" v="55" actId="20577"/>
          <ac:spMkLst>
            <pc:docMk/>
            <pc:sldMk cId="2580176337" sldId="2147377103"/>
            <ac:spMk id="2" creationId="{72A5CDF3-49F6-FCDA-2D2E-DB773418F894}"/>
          </ac:spMkLst>
        </pc:spChg>
        <pc:spChg chg="mod">
          <ac:chgData name="Stanton, Florence M SHLUSA-CRR/UB" userId="1c268492-1174-42e4-80e1-612aea2fb4dd" providerId="ADAL" clId="{104328C5-B58A-4E44-8273-A7A37CE95D08}" dt="2024-02-02T16:07:52.744" v="70" actId="20577"/>
          <ac:spMkLst>
            <pc:docMk/>
            <pc:sldMk cId="2580176337" sldId="2147377103"/>
            <ac:spMk id="49" creationId="{53693A06-3424-511B-DC4D-929D381D5CEE}"/>
          </ac:spMkLst>
        </pc:spChg>
      </pc:sldChg>
      <pc:sldChg chg="modSp add mod">
        <pc:chgData name="Stanton, Florence M SHLUSA-CRR/UB" userId="1c268492-1174-42e4-80e1-612aea2fb4dd" providerId="ADAL" clId="{104328C5-B58A-4E44-8273-A7A37CE95D08}" dt="2024-02-02T16:25:06.062" v="164" actId="20577"/>
        <pc:sldMkLst>
          <pc:docMk/>
          <pc:sldMk cId="217679518" sldId="2147377104"/>
        </pc:sldMkLst>
        <pc:spChg chg="mod">
          <ac:chgData name="Stanton, Florence M SHLUSA-CRR/UB" userId="1c268492-1174-42e4-80e1-612aea2fb4dd" providerId="ADAL" clId="{104328C5-B58A-4E44-8273-A7A37CE95D08}" dt="2024-02-02T16:23:46.097" v="95" actId="20577"/>
          <ac:spMkLst>
            <pc:docMk/>
            <pc:sldMk cId="217679518" sldId="2147377104"/>
            <ac:spMk id="6" creationId="{283F75B7-1BCB-CB68-B890-B2F1727B282E}"/>
          </ac:spMkLst>
        </pc:spChg>
        <pc:spChg chg="mod">
          <ac:chgData name="Stanton, Florence M SHLUSA-CRR/UB" userId="1c268492-1174-42e4-80e1-612aea2fb4dd" providerId="ADAL" clId="{104328C5-B58A-4E44-8273-A7A37CE95D08}" dt="2024-02-02T16:25:06.062" v="164" actId="20577"/>
          <ac:spMkLst>
            <pc:docMk/>
            <pc:sldMk cId="217679518" sldId="2147377104"/>
            <ac:spMk id="10" creationId="{8B16F9C2-8074-1B25-3799-8205B5ADA930}"/>
          </ac:spMkLst>
        </pc:spChg>
      </pc:sldChg>
      <pc:sldChg chg="modSp add mod">
        <pc:chgData name="Stanton, Florence M SHLUSA-CRR/UB" userId="1c268492-1174-42e4-80e1-612aea2fb4dd" providerId="ADAL" clId="{104328C5-B58A-4E44-8273-A7A37CE95D08}" dt="2024-02-02T16:24:36.179" v="143" actId="20577"/>
        <pc:sldMkLst>
          <pc:docMk/>
          <pc:sldMk cId="732772981" sldId="2147377105"/>
        </pc:sldMkLst>
        <pc:spChg chg="mod">
          <ac:chgData name="Stanton, Florence M SHLUSA-CRR/UB" userId="1c268492-1174-42e4-80e1-612aea2fb4dd" providerId="ADAL" clId="{104328C5-B58A-4E44-8273-A7A37CE95D08}" dt="2024-02-02T16:24:21.483" v="131" actId="20577"/>
          <ac:spMkLst>
            <pc:docMk/>
            <pc:sldMk cId="732772981" sldId="2147377105"/>
            <ac:spMk id="2" creationId="{72A5CDF3-49F6-FCDA-2D2E-DB773418F894}"/>
          </ac:spMkLst>
        </pc:spChg>
        <pc:spChg chg="mod">
          <ac:chgData name="Stanton, Florence M SHLUSA-CRR/UB" userId="1c268492-1174-42e4-80e1-612aea2fb4dd" providerId="ADAL" clId="{104328C5-B58A-4E44-8273-A7A37CE95D08}" dt="2024-02-02T16:24:36.179" v="143" actId="20577"/>
          <ac:spMkLst>
            <pc:docMk/>
            <pc:sldMk cId="732772981" sldId="2147377105"/>
            <ac:spMk id="38" creationId="{2F102C9C-8939-19C7-27AE-AC52BAE9F091}"/>
          </ac:spMkLst>
        </pc:spChg>
        <pc:spChg chg="mod">
          <ac:chgData name="Stanton, Florence M SHLUSA-CRR/UB" userId="1c268492-1174-42e4-80e1-612aea2fb4dd" providerId="ADAL" clId="{104328C5-B58A-4E44-8273-A7A37CE95D08}" dt="2024-02-02T16:23:53.564" v="105" actId="20577"/>
          <ac:spMkLst>
            <pc:docMk/>
            <pc:sldMk cId="732772981" sldId="2147377105"/>
            <ac:spMk id="49" creationId="{53693A06-3424-511B-DC4D-929D381D5CEE}"/>
          </ac:spMkLst>
        </pc:spChg>
        <pc:spChg chg="mod">
          <ac:chgData name="Stanton, Florence M SHLUSA-CRR/UB" userId="1c268492-1174-42e4-80e1-612aea2fb4dd" providerId="ADAL" clId="{104328C5-B58A-4E44-8273-A7A37CE95D08}" dt="2024-02-02T16:24:14.330" v="111" actId="5793"/>
          <ac:spMkLst>
            <pc:docMk/>
            <pc:sldMk cId="732772981" sldId="2147377105"/>
            <ac:spMk id="73" creationId="{6AD7BBE9-7AE2-F97A-6C72-FC84ECFF95A2}"/>
          </ac:spMkLst>
        </pc:spChg>
      </pc:sldChg>
      <pc:sldChg chg="del">
        <pc:chgData name="Stanton, Florence M SHLUSA-CRR/UB" userId="1c268492-1174-42e4-80e1-612aea2fb4dd" providerId="ADAL" clId="{104328C5-B58A-4E44-8273-A7A37CE95D08}" dt="2024-02-02T16:23:55.292" v="106" actId="47"/>
        <pc:sldMkLst>
          <pc:docMk/>
          <pc:sldMk cId="560193866" sldId="2147377106"/>
        </pc:sldMkLst>
      </pc:sldChg>
      <pc:sldChg chg="add del">
        <pc:chgData name="Stanton, Florence M SHLUSA-CRR/UB" userId="1c268492-1174-42e4-80e1-612aea2fb4dd" providerId="ADAL" clId="{104328C5-B58A-4E44-8273-A7A37CE95D08}" dt="2024-02-02T16:24:32.876" v="134"/>
        <pc:sldMkLst>
          <pc:docMk/>
          <pc:sldMk cId="1608664812" sldId="2147377106"/>
        </pc:sldMkLst>
      </pc:sldChg>
      <pc:sldChg chg="del">
        <pc:chgData name="Stanton, Florence M SHLUSA-CRR/UB" userId="1c268492-1174-42e4-80e1-612aea2fb4dd" providerId="ADAL" clId="{104328C5-B58A-4E44-8273-A7A37CE95D08}" dt="2024-02-02T16:23:55.432" v="107" actId="47"/>
        <pc:sldMkLst>
          <pc:docMk/>
          <pc:sldMk cId="2045737380" sldId="2147377107"/>
        </pc:sldMkLst>
      </pc:sldChg>
      <pc:sldChg chg="add del">
        <pc:chgData name="Stanton, Florence M SHLUSA-CRR/UB" userId="1c268492-1174-42e4-80e1-612aea2fb4dd" providerId="ADAL" clId="{104328C5-B58A-4E44-8273-A7A37CE95D08}" dt="2024-02-02T16:24:32.876" v="134"/>
        <pc:sldMkLst>
          <pc:docMk/>
          <pc:sldMk cId="2546147490" sldId="2147377107"/>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4" name="Rectangle 2"/>
          <p:cNvSpPr>
            <a:spLocks noGrp="1" noChangeArrowheads="1"/>
          </p:cNvSpPr>
          <p:nvPr>
            <p:ph type="title" hasCustomPrompt="1"/>
          </p:nvPr>
        </p:nvSpPr>
        <p:spPr bwMode="auto">
          <a:xfrm>
            <a:off x="1586536" y="-97971"/>
            <a:ext cx="7111149" cy="1072242"/>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defRPr sz="3900" cap="none" baseline="0">
                <a:solidFill>
                  <a:schemeClr val="tx1"/>
                </a:solidFill>
                <a:latin typeface="+mj-lt"/>
              </a:defRPr>
            </a:lvl1pPr>
          </a:lstStyle>
          <a:p>
            <a:pPr lvl="0"/>
            <a:r>
              <a:rPr lang="en-GB" noProof="0"/>
              <a:t>Shell in United States</a:t>
            </a:r>
          </a:p>
        </p:txBody>
      </p:sp>
      <p:sp>
        <p:nvSpPr>
          <p:cNvPr id="10" name="Content Placeholder 9"/>
          <p:cNvSpPr>
            <a:spLocks noGrp="1"/>
          </p:cNvSpPr>
          <p:nvPr>
            <p:ph sz="quarter" idx="11"/>
          </p:nvPr>
        </p:nvSpPr>
        <p:spPr>
          <a:xfrm>
            <a:off x="2658601" y="1360714"/>
            <a:ext cx="2669956" cy="3107871"/>
          </a:xfrm>
        </p:spPr>
        <p:txBody>
          <a:bodyPr/>
          <a:lstStyle>
            <a:lvl1pPr marL="0" indent="0" defTabSz="357708">
              <a:lnSpc>
                <a:spcPct val="95000"/>
              </a:lnSpc>
              <a:spcBef>
                <a:spcPts val="0"/>
              </a:spcBef>
              <a:spcAft>
                <a:spcPts val="600"/>
              </a:spcAft>
              <a:defRPr sz="1400"/>
            </a:lvl1pPr>
            <a:lvl2pPr marL="0" indent="0" defTabSz="357708">
              <a:lnSpc>
                <a:spcPct val="105000"/>
              </a:lnSpc>
              <a:spcBef>
                <a:spcPts val="0"/>
              </a:spcBef>
              <a:spcAft>
                <a:spcPts val="1000"/>
              </a:spcAft>
              <a:buNone/>
              <a:tabLst/>
              <a:defRPr sz="800"/>
            </a:lvl2pPr>
            <a:lvl3pPr marL="459000" indent="-228600" defTabSz="357708">
              <a:lnSpc>
                <a:spcPct val="100000"/>
              </a:lnSpc>
              <a:spcBef>
                <a:spcPts val="0"/>
              </a:spcBef>
              <a:spcAft>
                <a:spcPts val="800"/>
              </a:spcAft>
              <a:buClr>
                <a:schemeClr val="accent2"/>
              </a:buClr>
              <a:buSzPct val="100000"/>
              <a:buFont typeface="Wingdings" panose="05000000000000000000" pitchFamily="2" charset="2"/>
              <a:buChar char=""/>
              <a:defRPr sz="900"/>
            </a:lvl3pPr>
            <a:lvl4pPr marL="687600" indent="-228600" defTabSz="357708">
              <a:lnSpc>
                <a:spcPct val="100000"/>
              </a:lnSpc>
              <a:spcBef>
                <a:spcPts val="0"/>
              </a:spcBef>
              <a:spcAft>
                <a:spcPts val="800"/>
              </a:spcAft>
              <a:buClr>
                <a:schemeClr val="tx1"/>
              </a:buClr>
              <a:buSzPct val="100000"/>
              <a:buFont typeface="Wingdings" panose="05000000000000000000" pitchFamily="2" charset="2"/>
              <a:buChar char=""/>
              <a:defRPr sz="900"/>
            </a:lvl4pPr>
            <a:lvl5pPr marL="890800" indent="-203200" defTabSz="357708">
              <a:lnSpc>
                <a:spcPct val="100000"/>
              </a:lnSpc>
              <a:spcBef>
                <a:spcPts val="0"/>
              </a:spcBef>
              <a:spcAft>
                <a:spcPts val="800"/>
              </a:spcAft>
              <a:buClr>
                <a:schemeClr val="tx1"/>
              </a:buClr>
              <a:buSzPct val="100000"/>
              <a:buFont typeface="Wingdings" panose="05000000000000000000" pitchFamily="2" charset="2"/>
              <a:buChar char=""/>
              <a:defRPr sz="900"/>
            </a:lvl5pPr>
            <a:lvl6pPr marL="1043200" indent="-152400" defTabSz="357708">
              <a:lnSpc>
                <a:spcPct val="140000"/>
              </a:lnSpc>
              <a:buClr>
                <a:schemeClr val="tx1"/>
              </a:buClr>
              <a:buSzPct val="100000"/>
              <a:buFont typeface="Wingdings" panose="05000000000000000000" pitchFamily="2" charset="2"/>
              <a:buChar char=""/>
              <a:defRPr sz="1200"/>
            </a:lvl6pPr>
          </a:lstStyle>
          <a:p>
            <a:pPr lvl="0"/>
            <a:r>
              <a:rPr lang="en-US" noProof="0"/>
              <a:t>Click to edit Master text styles</a:t>
            </a:r>
          </a:p>
          <a:p>
            <a:pPr lvl="1"/>
            <a:r>
              <a:rPr lang="en-US" noProof="0"/>
              <a:t>Second level</a:t>
            </a:r>
          </a:p>
        </p:txBody>
      </p:sp>
      <p:pic>
        <p:nvPicPr>
          <p:cNvPr id="3" name="Picture 2">
            <a:extLst>
              <a:ext uri="{FF2B5EF4-FFF2-40B4-BE49-F238E27FC236}">
                <a16:creationId xmlns:a16="http://schemas.microsoft.com/office/drawing/2014/main" id="{6D7861C8-B4BB-1DC0-6AE0-9C5E21C8F7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277" y="0"/>
            <a:ext cx="1340818" cy="1340818"/>
          </a:xfrm>
          <a:prstGeom prst="rect">
            <a:avLst/>
          </a:prstGeom>
        </p:spPr>
      </p:pic>
      <p:sp>
        <p:nvSpPr>
          <p:cNvPr id="33" name="Content Placeholder 25">
            <a:extLst>
              <a:ext uri="{FF2B5EF4-FFF2-40B4-BE49-F238E27FC236}">
                <a16:creationId xmlns:a16="http://schemas.microsoft.com/office/drawing/2014/main" id="{B27D47E4-6AA1-2598-5BD3-EF355C3387BC}"/>
              </a:ext>
            </a:extLst>
          </p:cNvPr>
          <p:cNvSpPr>
            <a:spLocks noGrp="1"/>
          </p:cNvSpPr>
          <p:nvPr>
            <p:ph sz="quarter" idx="25"/>
          </p:nvPr>
        </p:nvSpPr>
        <p:spPr>
          <a:xfrm>
            <a:off x="529390" y="1371615"/>
            <a:ext cx="1849902" cy="397313"/>
          </a:xfrm>
          <a:prstGeom prst="round2SameRect">
            <a:avLst>
              <a:gd name="adj1" fmla="val 32054"/>
              <a:gd name="adj2" fmla="val 0"/>
            </a:avLst>
          </a:prstGeom>
          <a:solidFill>
            <a:srgbClr val="FFC600"/>
          </a:solidFill>
        </p:spPr>
        <p:txBody>
          <a:bodyPr lIns="72000" bIns="36000" anchor="ctr" anchorCtr="0"/>
          <a:lstStyle>
            <a:lvl1pPr>
              <a:lnSpc>
                <a:spcPct val="100000"/>
              </a:lnSpc>
              <a:defRPr sz="1000">
                <a:latin typeface="+mj-lt"/>
              </a:defRPr>
            </a:lvl1pPr>
          </a:lstStyle>
          <a:p>
            <a:pPr lvl="0"/>
            <a:r>
              <a:rPr lang="en-GB"/>
              <a:t>Click to edit Master text styles</a:t>
            </a:r>
          </a:p>
        </p:txBody>
      </p:sp>
      <p:sp>
        <p:nvSpPr>
          <p:cNvPr id="36" name="Content Placeholder 25">
            <a:extLst>
              <a:ext uri="{FF2B5EF4-FFF2-40B4-BE49-F238E27FC236}">
                <a16:creationId xmlns:a16="http://schemas.microsoft.com/office/drawing/2014/main" id="{742BBEB5-9A19-BFD1-5616-B381968136A7}"/>
              </a:ext>
            </a:extLst>
          </p:cNvPr>
          <p:cNvSpPr>
            <a:spLocks noGrp="1"/>
          </p:cNvSpPr>
          <p:nvPr>
            <p:ph sz="quarter" idx="27"/>
          </p:nvPr>
        </p:nvSpPr>
        <p:spPr>
          <a:xfrm>
            <a:off x="529390" y="2686644"/>
            <a:ext cx="1849902" cy="388570"/>
          </a:xfrm>
          <a:prstGeom prst="round2SameRect">
            <a:avLst>
              <a:gd name="adj1" fmla="val 32054"/>
              <a:gd name="adj2" fmla="val 0"/>
            </a:avLst>
          </a:prstGeom>
          <a:solidFill>
            <a:srgbClr val="FFC600"/>
          </a:solidFill>
        </p:spPr>
        <p:txBody>
          <a:bodyPr lIns="72000" bIns="36000" anchor="ctr" anchorCtr="0"/>
          <a:lstStyle>
            <a:lvl1pPr>
              <a:lnSpc>
                <a:spcPct val="100000"/>
              </a:lnSpc>
              <a:defRPr sz="1000">
                <a:latin typeface="+mj-lt"/>
              </a:defRPr>
            </a:lvl1pPr>
          </a:lstStyle>
          <a:p>
            <a:pPr lvl="0"/>
            <a:r>
              <a:rPr lang="en-GB"/>
              <a:t>Click to edit Master text styles</a:t>
            </a:r>
          </a:p>
        </p:txBody>
      </p:sp>
      <p:sp>
        <p:nvSpPr>
          <p:cNvPr id="38" name="Content Placeholder 25">
            <a:extLst>
              <a:ext uri="{FF2B5EF4-FFF2-40B4-BE49-F238E27FC236}">
                <a16:creationId xmlns:a16="http://schemas.microsoft.com/office/drawing/2014/main" id="{ABB9495E-A2E4-F002-EF14-69F0EFAA9375}"/>
              </a:ext>
            </a:extLst>
          </p:cNvPr>
          <p:cNvSpPr>
            <a:spLocks noGrp="1"/>
          </p:cNvSpPr>
          <p:nvPr>
            <p:ph sz="quarter" idx="29"/>
          </p:nvPr>
        </p:nvSpPr>
        <p:spPr>
          <a:xfrm>
            <a:off x="529390" y="3853492"/>
            <a:ext cx="1849902" cy="386494"/>
          </a:xfrm>
          <a:prstGeom prst="round2SameRect">
            <a:avLst>
              <a:gd name="adj1" fmla="val 32054"/>
              <a:gd name="adj2" fmla="val 0"/>
            </a:avLst>
          </a:prstGeom>
          <a:solidFill>
            <a:srgbClr val="FFC600"/>
          </a:solidFill>
        </p:spPr>
        <p:txBody>
          <a:bodyPr lIns="72000" bIns="36000" anchor="ctr" anchorCtr="0"/>
          <a:lstStyle>
            <a:lvl1pPr>
              <a:lnSpc>
                <a:spcPct val="100000"/>
              </a:lnSpc>
              <a:defRPr sz="1000">
                <a:latin typeface="+mj-lt"/>
              </a:defRPr>
            </a:lvl1pPr>
          </a:lstStyle>
          <a:p>
            <a:pPr lvl="0"/>
            <a:r>
              <a:rPr lang="en-GB"/>
              <a:t>Click to edit Master text styles</a:t>
            </a:r>
          </a:p>
        </p:txBody>
      </p:sp>
      <p:sp>
        <p:nvSpPr>
          <p:cNvPr id="39" name="Round Single Corner of Rectangle 38">
            <a:extLst>
              <a:ext uri="{FF2B5EF4-FFF2-40B4-BE49-F238E27FC236}">
                <a16:creationId xmlns:a16="http://schemas.microsoft.com/office/drawing/2014/main" id="{8DB2E17A-BCB3-4CBB-10EB-405316EC46D6}"/>
              </a:ext>
            </a:extLst>
          </p:cNvPr>
          <p:cNvSpPr/>
          <p:nvPr userDrawn="1"/>
        </p:nvSpPr>
        <p:spPr>
          <a:xfrm>
            <a:off x="0" y="6261521"/>
            <a:ext cx="12192000" cy="596479"/>
          </a:xfrm>
          <a:prstGeom prst="round1Rect">
            <a:avLst>
              <a:gd name="adj" fmla="val 35642"/>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err="1"/>
          </a:p>
        </p:txBody>
      </p:sp>
      <p:cxnSp>
        <p:nvCxnSpPr>
          <p:cNvPr id="40" name="Straight Connector 39">
            <a:extLst>
              <a:ext uri="{FF2B5EF4-FFF2-40B4-BE49-F238E27FC236}">
                <a16:creationId xmlns:a16="http://schemas.microsoft.com/office/drawing/2014/main" id="{CF32561F-CB6F-D923-06F7-D98543A8AC16}"/>
              </a:ext>
            </a:extLst>
          </p:cNvPr>
          <p:cNvCxnSpPr/>
          <p:nvPr userDrawn="1"/>
        </p:nvCxnSpPr>
        <p:spPr>
          <a:xfrm>
            <a:off x="9058305" y="6481100"/>
            <a:ext cx="0" cy="1937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395BCF4-6FF7-5B43-8F41-59FAB3F24BE8}"/>
              </a:ext>
            </a:extLst>
          </p:cNvPr>
          <p:cNvCxnSpPr/>
          <p:nvPr userDrawn="1"/>
        </p:nvCxnSpPr>
        <p:spPr>
          <a:xfrm>
            <a:off x="10083277" y="6481100"/>
            <a:ext cx="0" cy="1937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E23DB47-E107-4BEF-4063-72907ACDE2B8}"/>
              </a:ext>
            </a:extLst>
          </p:cNvPr>
          <p:cNvCxnSpPr/>
          <p:nvPr userDrawn="1"/>
        </p:nvCxnSpPr>
        <p:spPr>
          <a:xfrm>
            <a:off x="11108249" y="6481100"/>
            <a:ext cx="0" cy="1937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3" name="Picture Placeholder 14">
            <a:extLst>
              <a:ext uri="{FF2B5EF4-FFF2-40B4-BE49-F238E27FC236}">
                <a16:creationId xmlns:a16="http://schemas.microsoft.com/office/drawing/2014/main" id="{B499BBEC-A50D-F27D-867B-B71FDC004E20}"/>
              </a:ext>
            </a:extLst>
          </p:cNvPr>
          <p:cNvSpPr>
            <a:spLocks noGrp="1"/>
          </p:cNvSpPr>
          <p:nvPr>
            <p:ph type="pic" sz="quarter" idx="13"/>
          </p:nvPr>
        </p:nvSpPr>
        <p:spPr>
          <a:xfrm>
            <a:off x="8438485" y="6445460"/>
            <a:ext cx="260350" cy="260350"/>
          </a:xfrm>
        </p:spPr>
        <p:txBody>
          <a:bodyPr/>
          <a:lstStyle>
            <a:lvl1pPr algn="ctr">
              <a:defRPr sz="300"/>
            </a:lvl1pPr>
          </a:lstStyle>
          <a:p>
            <a:endParaRPr lang="en-GB"/>
          </a:p>
        </p:txBody>
      </p:sp>
      <p:sp>
        <p:nvSpPr>
          <p:cNvPr id="44" name="Picture Placeholder 14">
            <a:extLst>
              <a:ext uri="{FF2B5EF4-FFF2-40B4-BE49-F238E27FC236}">
                <a16:creationId xmlns:a16="http://schemas.microsoft.com/office/drawing/2014/main" id="{D21FC444-3CC8-64FE-B6D6-3DBCDC67A501}"/>
              </a:ext>
            </a:extLst>
          </p:cNvPr>
          <p:cNvSpPr>
            <a:spLocks noGrp="1"/>
          </p:cNvSpPr>
          <p:nvPr>
            <p:ph type="pic" sz="quarter" idx="14"/>
          </p:nvPr>
        </p:nvSpPr>
        <p:spPr>
          <a:xfrm>
            <a:off x="9459837" y="6445460"/>
            <a:ext cx="260350" cy="260350"/>
          </a:xfrm>
        </p:spPr>
        <p:txBody>
          <a:bodyPr/>
          <a:lstStyle>
            <a:lvl1pPr algn="ctr">
              <a:defRPr sz="300"/>
            </a:lvl1pPr>
          </a:lstStyle>
          <a:p>
            <a:endParaRPr lang="en-GB"/>
          </a:p>
        </p:txBody>
      </p:sp>
      <p:sp>
        <p:nvSpPr>
          <p:cNvPr id="45" name="Picture Placeholder 14">
            <a:extLst>
              <a:ext uri="{FF2B5EF4-FFF2-40B4-BE49-F238E27FC236}">
                <a16:creationId xmlns:a16="http://schemas.microsoft.com/office/drawing/2014/main" id="{B54706BE-C00C-9D4F-ADEB-7D2BB692D6CC}"/>
              </a:ext>
            </a:extLst>
          </p:cNvPr>
          <p:cNvSpPr>
            <a:spLocks noGrp="1"/>
          </p:cNvSpPr>
          <p:nvPr>
            <p:ph type="pic" sz="quarter" idx="15"/>
          </p:nvPr>
        </p:nvSpPr>
        <p:spPr>
          <a:xfrm>
            <a:off x="10481189" y="6445460"/>
            <a:ext cx="260350" cy="260350"/>
          </a:xfrm>
        </p:spPr>
        <p:txBody>
          <a:bodyPr/>
          <a:lstStyle>
            <a:lvl1pPr algn="ctr">
              <a:defRPr sz="300"/>
            </a:lvl1pPr>
          </a:lstStyle>
          <a:p>
            <a:endParaRPr lang="en-GB"/>
          </a:p>
        </p:txBody>
      </p:sp>
      <p:sp>
        <p:nvSpPr>
          <p:cNvPr id="46" name="Picture Placeholder 14">
            <a:extLst>
              <a:ext uri="{FF2B5EF4-FFF2-40B4-BE49-F238E27FC236}">
                <a16:creationId xmlns:a16="http://schemas.microsoft.com/office/drawing/2014/main" id="{5D545E69-1570-853E-B83E-47034FC8BC91}"/>
              </a:ext>
            </a:extLst>
          </p:cNvPr>
          <p:cNvSpPr>
            <a:spLocks noGrp="1"/>
          </p:cNvSpPr>
          <p:nvPr>
            <p:ph type="pic" sz="quarter" idx="16"/>
          </p:nvPr>
        </p:nvSpPr>
        <p:spPr>
          <a:xfrm>
            <a:off x="11502542" y="6445460"/>
            <a:ext cx="260350" cy="260350"/>
          </a:xfrm>
        </p:spPr>
        <p:txBody>
          <a:bodyPr/>
          <a:lstStyle>
            <a:lvl1pPr algn="ctr">
              <a:defRPr sz="300"/>
            </a:lvl1pPr>
          </a:lstStyle>
          <a:p>
            <a:endParaRPr lang="en-GB"/>
          </a:p>
        </p:txBody>
      </p:sp>
      <p:sp>
        <p:nvSpPr>
          <p:cNvPr id="51" name="Content Placeholder 25">
            <a:extLst>
              <a:ext uri="{FF2B5EF4-FFF2-40B4-BE49-F238E27FC236}">
                <a16:creationId xmlns:a16="http://schemas.microsoft.com/office/drawing/2014/main" id="{59FF0BD9-5C18-2B5B-B76C-929C5CFB7DF5}"/>
              </a:ext>
            </a:extLst>
          </p:cNvPr>
          <p:cNvSpPr>
            <a:spLocks noGrp="1"/>
          </p:cNvSpPr>
          <p:nvPr>
            <p:ph sz="quarter" idx="31"/>
          </p:nvPr>
        </p:nvSpPr>
        <p:spPr>
          <a:xfrm>
            <a:off x="529390" y="4969328"/>
            <a:ext cx="1849902" cy="391885"/>
          </a:xfrm>
          <a:prstGeom prst="round2SameRect">
            <a:avLst>
              <a:gd name="adj1" fmla="val 32054"/>
              <a:gd name="adj2" fmla="val 0"/>
            </a:avLst>
          </a:prstGeom>
          <a:solidFill>
            <a:srgbClr val="FFC600"/>
          </a:solidFill>
        </p:spPr>
        <p:txBody>
          <a:bodyPr lIns="72000" bIns="36000" anchor="ctr" anchorCtr="0"/>
          <a:lstStyle>
            <a:lvl1pPr>
              <a:lnSpc>
                <a:spcPct val="100000"/>
              </a:lnSpc>
              <a:defRPr sz="1000">
                <a:latin typeface="+mj-lt"/>
              </a:defRPr>
            </a:lvl1pPr>
          </a:lstStyle>
          <a:p>
            <a:pPr lvl="0"/>
            <a:r>
              <a:rPr lang="en-GB"/>
              <a:t>Click to edit Master text styles</a:t>
            </a:r>
          </a:p>
        </p:txBody>
      </p:sp>
      <p:sp>
        <p:nvSpPr>
          <p:cNvPr id="2" name="Content Placeholder 9">
            <a:extLst>
              <a:ext uri="{FF2B5EF4-FFF2-40B4-BE49-F238E27FC236}">
                <a16:creationId xmlns:a16="http://schemas.microsoft.com/office/drawing/2014/main" id="{C9061BFA-38D0-4BFB-0099-32982F50850A}"/>
              </a:ext>
            </a:extLst>
          </p:cNvPr>
          <p:cNvSpPr>
            <a:spLocks noGrp="1"/>
          </p:cNvSpPr>
          <p:nvPr>
            <p:ph sz="quarter" idx="32"/>
          </p:nvPr>
        </p:nvSpPr>
        <p:spPr>
          <a:xfrm>
            <a:off x="528176" y="1373967"/>
            <a:ext cx="1847138" cy="1159684"/>
          </a:xfrm>
          <a:prstGeom prst="roundRect">
            <a:avLst>
              <a:gd name="adj" fmla="val 9301"/>
            </a:avLst>
          </a:prstGeom>
          <a:ln w="19050">
            <a:solidFill>
              <a:srgbClr val="FFC600"/>
            </a:solidFill>
          </a:ln>
        </p:spPr>
        <p:txBody>
          <a:bodyPr lIns="72000" tIns="396000" rIns="72000" bIns="180000"/>
          <a:lstStyle>
            <a:lvl1pPr marL="0" indent="0" defTabSz="357708">
              <a:lnSpc>
                <a:spcPct val="100000"/>
              </a:lnSpc>
              <a:spcBef>
                <a:spcPts val="0"/>
              </a:spcBef>
              <a:spcAft>
                <a:spcPts val="400"/>
              </a:spcAft>
              <a:tabLst>
                <a:tab pos="1552575" algn="r"/>
              </a:tabLst>
              <a:defRPr sz="800">
                <a:solidFill>
                  <a:srgbClr val="DD1D21"/>
                </a:solidFill>
                <a:latin typeface="+mj-lt"/>
              </a:defRPr>
            </a:lvl1pPr>
            <a:lvl2pPr marL="0" indent="0" defTabSz="357708">
              <a:lnSpc>
                <a:spcPct val="100000"/>
              </a:lnSpc>
              <a:spcBef>
                <a:spcPts val="0"/>
              </a:spcBef>
              <a:spcAft>
                <a:spcPts val="400"/>
              </a:spcAft>
              <a:buNone/>
              <a:tabLst>
                <a:tab pos="1552575" algn="r"/>
              </a:tabLst>
              <a:defRPr sz="800"/>
            </a:lvl2pPr>
            <a:lvl3pPr marL="459000" indent="-228600" defTabSz="357708">
              <a:lnSpc>
                <a:spcPct val="100000"/>
              </a:lnSpc>
              <a:spcBef>
                <a:spcPts val="0"/>
              </a:spcBef>
              <a:spcAft>
                <a:spcPts val="800"/>
              </a:spcAft>
              <a:buClr>
                <a:schemeClr val="accent2"/>
              </a:buClr>
              <a:buSzPct val="100000"/>
              <a:buFont typeface="Wingdings" panose="05000000000000000000" pitchFamily="2" charset="2"/>
              <a:buChar char=""/>
              <a:defRPr sz="900"/>
            </a:lvl3pPr>
            <a:lvl4pPr marL="687600" indent="-228600" defTabSz="357708">
              <a:lnSpc>
                <a:spcPct val="100000"/>
              </a:lnSpc>
              <a:spcBef>
                <a:spcPts val="0"/>
              </a:spcBef>
              <a:spcAft>
                <a:spcPts val="800"/>
              </a:spcAft>
              <a:buClr>
                <a:schemeClr val="tx1"/>
              </a:buClr>
              <a:buSzPct val="100000"/>
              <a:buFont typeface="Wingdings" panose="05000000000000000000" pitchFamily="2" charset="2"/>
              <a:buChar char=""/>
              <a:defRPr sz="900"/>
            </a:lvl4pPr>
            <a:lvl5pPr marL="890800" indent="-203200" defTabSz="357708">
              <a:lnSpc>
                <a:spcPct val="100000"/>
              </a:lnSpc>
              <a:spcBef>
                <a:spcPts val="0"/>
              </a:spcBef>
              <a:spcAft>
                <a:spcPts val="800"/>
              </a:spcAft>
              <a:buClr>
                <a:schemeClr val="tx1"/>
              </a:buClr>
              <a:buSzPct val="100000"/>
              <a:buFont typeface="Wingdings" panose="05000000000000000000" pitchFamily="2" charset="2"/>
              <a:buChar char=""/>
              <a:defRPr sz="900"/>
            </a:lvl5pPr>
            <a:lvl6pPr marL="1043200" indent="-152400" defTabSz="357708">
              <a:lnSpc>
                <a:spcPct val="140000"/>
              </a:lnSpc>
              <a:buClr>
                <a:schemeClr val="tx1"/>
              </a:buClr>
              <a:buSzPct val="100000"/>
              <a:buFont typeface="Wingdings" panose="05000000000000000000" pitchFamily="2" charset="2"/>
              <a:buChar char=""/>
              <a:defRPr sz="1200"/>
            </a:lvl6pPr>
          </a:lstStyle>
          <a:p>
            <a:pPr lvl="0"/>
            <a:r>
              <a:rPr lang="en-US" noProof="0"/>
              <a:t>Click to edit Master text styles</a:t>
            </a:r>
          </a:p>
          <a:p>
            <a:pPr lvl="1"/>
            <a:r>
              <a:rPr lang="en-US" noProof="0"/>
              <a:t>Second level</a:t>
            </a:r>
          </a:p>
        </p:txBody>
      </p:sp>
      <p:sp>
        <p:nvSpPr>
          <p:cNvPr id="4" name="Content Placeholder 9">
            <a:extLst>
              <a:ext uri="{FF2B5EF4-FFF2-40B4-BE49-F238E27FC236}">
                <a16:creationId xmlns:a16="http://schemas.microsoft.com/office/drawing/2014/main" id="{70EC8AFC-44E6-BDE2-96FE-A64529C6E45E}"/>
              </a:ext>
            </a:extLst>
          </p:cNvPr>
          <p:cNvSpPr>
            <a:spLocks noGrp="1"/>
          </p:cNvSpPr>
          <p:nvPr>
            <p:ph sz="quarter" idx="33"/>
          </p:nvPr>
        </p:nvSpPr>
        <p:spPr>
          <a:xfrm>
            <a:off x="528176" y="2691906"/>
            <a:ext cx="1847138" cy="1001274"/>
          </a:xfrm>
          <a:prstGeom prst="roundRect">
            <a:avLst>
              <a:gd name="adj" fmla="val 9301"/>
            </a:avLst>
          </a:prstGeom>
          <a:ln w="19050">
            <a:solidFill>
              <a:srgbClr val="FFC600"/>
            </a:solidFill>
          </a:ln>
        </p:spPr>
        <p:txBody>
          <a:bodyPr lIns="72000" tIns="396000" rIns="72000" bIns="180000"/>
          <a:lstStyle>
            <a:lvl1pPr marL="0" indent="0" defTabSz="357708">
              <a:lnSpc>
                <a:spcPct val="100000"/>
              </a:lnSpc>
              <a:spcBef>
                <a:spcPts val="0"/>
              </a:spcBef>
              <a:spcAft>
                <a:spcPts val="400"/>
              </a:spcAft>
              <a:tabLst>
                <a:tab pos="1552575" algn="r"/>
              </a:tabLst>
              <a:defRPr sz="800">
                <a:solidFill>
                  <a:srgbClr val="DD1D21"/>
                </a:solidFill>
                <a:latin typeface="+mj-lt"/>
              </a:defRPr>
            </a:lvl1pPr>
            <a:lvl2pPr marL="0" indent="0" defTabSz="357708">
              <a:lnSpc>
                <a:spcPct val="100000"/>
              </a:lnSpc>
              <a:spcBef>
                <a:spcPts val="0"/>
              </a:spcBef>
              <a:spcAft>
                <a:spcPts val="400"/>
              </a:spcAft>
              <a:buNone/>
              <a:tabLst>
                <a:tab pos="1552575" algn="r"/>
              </a:tabLst>
              <a:defRPr sz="800"/>
            </a:lvl2pPr>
            <a:lvl3pPr marL="459000" indent="-228600" defTabSz="357708">
              <a:lnSpc>
                <a:spcPct val="100000"/>
              </a:lnSpc>
              <a:spcBef>
                <a:spcPts val="0"/>
              </a:spcBef>
              <a:spcAft>
                <a:spcPts val="800"/>
              </a:spcAft>
              <a:buClr>
                <a:schemeClr val="accent2"/>
              </a:buClr>
              <a:buSzPct val="100000"/>
              <a:buFont typeface="Wingdings" panose="05000000000000000000" pitchFamily="2" charset="2"/>
              <a:buChar char=""/>
              <a:defRPr sz="900"/>
            </a:lvl3pPr>
            <a:lvl4pPr marL="687600" indent="-228600" defTabSz="357708">
              <a:lnSpc>
                <a:spcPct val="100000"/>
              </a:lnSpc>
              <a:spcBef>
                <a:spcPts val="0"/>
              </a:spcBef>
              <a:spcAft>
                <a:spcPts val="800"/>
              </a:spcAft>
              <a:buClr>
                <a:schemeClr val="tx1"/>
              </a:buClr>
              <a:buSzPct val="100000"/>
              <a:buFont typeface="Wingdings" panose="05000000000000000000" pitchFamily="2" charset="2"/>
              <a:buChar char=""/>
              <a:defRPr sz="900"/>
            </a:lvl4pPr>
            <a:lvl5pPr marL="890800" indent="-203200" defTabSz="357708">
              <a:lnSpc>
                <a:spcPct val="100000"/>
              </a:lnSpc>
              <a:spcBef>
                <a:spcPts val="0"/>
              </a:spcBef>
              <a:spcAft>
                <a:spcPts val="800"/>
              </a:spcAft>
              <a:buClr>
                <a:schemeClr val="tx1"/>
              </a:buClr>
              <a:buSzPct val="100000"/>
              <a:buFont typeface="Wingdings" panose="05000000000000000000" pitchFamily="2" charset="2"/>
              <a:buChar char=""/>
              <a:defRPr sz="900"/>
            </a:lvl5pPr>
            <a:lvl6pPr marL="1043200" indent="-152400" defTabSz="357708">
              <a:lnSpc>
                <a:spcPct val="140000"/>
              </a:lnSpc>
              <a:buClr>
                <a:schemeClr val="tx1"/>
              </a:buClr>
              <a:buSzPct val="100000"/>
              <a:buFont typeface="Wingdings" panose="05000000000000000000" pitchFamily="2" charset="2"/>
              <a:buChar char=""/>
              <a:defRPr sz="1200"/>
            </a:lvl6pPr>
          </a:lstStyle>
          <a:p>
            <a:pPr lvl="0"/>
            <a:r>
              <a:rPr lang="en-US" noProof="0"/>
              <a:t>Click to edit Master text styles</a:t>
            </a:r>
          </a:p>
          <a:p>
            <a:pPr lvl="1"/>
            <a:r>
              <a:rPr lang="en-US" noProof="0"/>
              <a:t>Second level</a:t>
            </a:r>
          </a:p>
        </p:txBody>
      </p:sp>
      <p:sp>
        <p:nvSpPr>
          <p:cNvPr id="6" name="Content Placeholder 9">
            <a:extLst>
              <a:ext uri="{FF2B5EF4-FFF2-40B4-BE49-F238E27FC236}">
                <a16:creationId xmlns:a16="http://schemas.microsoft.com/office/drawing/2014/main" id="{47117B0B-C861-7540-2FC9-AF4971A8DFD2}"/>
              </a:ext>
            </a:extLst>
          </p:cNvPr>
          <p:cNvSpPr>
            <a:spLocks noGrp="1"/>
          </p:cNvSpPr>
          <p:nvPr>
            <p:ph sz="quarter" idx="34"/>
          </p:nvPr>
        </p:nvSpPr>
        <p:spPr>
          <a:xfrm>
            <a:off x="528176" y="3854178"/>
            <a:ext cx="1847138" cy="1001274"/>
          </a:xfrm>
          <a:prstGeom prst="roundRect">
            <a:avLst>
              <a:gd name="adj" fmla="val 9301"/>
            </a:avLst>
          </a:prstGeom>
          <a:ln w="19050">
            <a:solidFill>
              <a:srgbClr val="FFC600"/>
            </a:solidFill>
          </a:ln>
        </p:spPr>
        <p:txBody>
          <a:bodyPr lIns="72000" tIns="396000" rIns="72000" bIns="180000"/>
          <a:lstStyle>
            <a:lvl1pPr marL="0" indent="0" defTabSz="357708">
              <a:lnSpc>
                <a:spcPct val="100000"/>
              </a:lnSpc>
              <a:spcBef>
                <a:spcPts val="0"/>
              </a:spcBef>
              <a:spcAft>
                <a:spcPts val="400"/>
              </a:spcAft>
              <a:tabLst>
                <a:tab pos="1552575" algn="r"/>
              </a:tabLst>
              <a:defRPr sz="800">
                <a:solidFill>
                  <a:srgbClr val="DD1D21"/>
                </a:solidFill>
                <a:latin typeface="+mj-lt"/>
              </a:defRPr>
            </a:lvl1pPr>
            <a:lvl2pPr marL="0" indent="0" defTabSz="357708">
              <a:lnSpc>
                <a:spcPct val="100000"/>
              </a:lnSpc>
              <a:spcBef>
                <a:spcPts val="0"/>
              </a:spcBef>
              <a:spcAft>
                <a:spcPts val="400"/>
              </a:spcAft>
              <a:buNone/>
              <a:tabLst>
                <a:tab pos="1552575" algn="r"/>
              </a:tabLst>
              <a:defRPr sz="800"/>
            </a:lvl2pPr>
            <a:lvl3pPr marL="459000" indent="-228600" defTabSz="357708">
              <a:lnSpc>
                <a:spcPct val="100000"/>
              </a:lnSpc>
              <a:spcBef>
                <a:spcPts val="0"/>
              </a:spcBef>
              <a:spcAft>
                <a:spcPts val="800"/>
              </a:spcAft>
              <a:buClr>
                <a:schemeClr val="accent2"/>
              </a:buClr>
              <a:buSzPct val="100000"/>
              <a:buFont typeface="Wingdings" panose="05000000000000000000" pitchFamily="2" charset="2"/>
              <a:buChar char=""/>
              <a:defRPr sz="900"/>
            </a:lvl3pPr>
            <a:lvl4pPr marL="687600" indent="-228600" defTabSz="357708">
              <a:lnSpc>
                <a:spcPct val="100000"/>
              </a:lnSpc>
              <a:spcBef>
                <a:spcPts val="0"/>
              </a:spcBef>
              <a:spcAft>
                <a:spcPts val="800"/>
              </a:spcAft>
              <a:buClr>
                <a:schemeClr val="tx1"/>
              </a:buClr>
              <a:buSzPct val="100000"/>
              <a:buFont typeface="Wingdings" panose="05000000000000000000" pitchFamily="2" charset="2"/>
              <a:buChar char=""/>
              <a:defRPr sz="900"/>
            </a:lvl4pPr>
            <a:lvl5pPr marL="890800" indent="-203200" defTabSz="357708">
              <a:lnSpc>
                <a:spcPct val="100000"/>
              </a:lnSpc>
              <a:spcBef>
                <a:spcPts val="0"/>
              </a:spcBef>
              <a:spcAft>
                <a:spcPts val="800"/>
              </a:spcAft>
              <a:buClr>
                <a:schemeClr val="tx1"/>
              </a:buClr>
              <a:buSzPct val="100000"/>
              <a:buFont typeface="Wingdings" panose="05000000000000000000" pitchFamily="2" charset="2"/>
              <a:buChar char=""/>
              <a:defRPr sz="900"/>
            </a:lvl5pPr>
            <a:lvl6pPr marL="1043200" indent="-152400" defTabSz="357708">
              <a:lnSpc>
                <a:spcPct val="140000"/>
              </a:lnSpc>
              <a:buClr>
                <a:schemeClr val="tx1"/>
              </a:buClr>
              <a:buSzPct val="100000"/>
              <a:buFont typeface="Wingdings" panose="05000000000000000000" pitchFamily="2" charset="2"/>
              <a:buChar char=""/>
              <a:defRPr sz="1200"/>
            </a:lvl6pPr>
          </a:lstStyle>
          <a:p>
            <a:pPr lvl="0"/>
            <a:r>
              <a:rPr lang="en-US" noProof="0"/>
              <a:t>Click to edit Master text styles</a:t>
            </a:r>
          </a:p>
          <a:p>
            <a:pPr lvl="1"/>
            <a:r>
              <a:rPr lang="en-US" noProof="0"/>
              <a:t>Second level</a:t>
            </a:r>
          </a:p>
        </p:txBody>
      </p:sp>
      <p:sp>
        <p:nvSpPr>
          <p:cNvPr id="8" name="Content Placeholder 9">
            <a:extLst>
              <a:ext uri="{FF2B5EF4-FFF2-40B4-BE49-F238E27FC236}">
                <a16:creationId xmlns:a16="http://schemas.microsoft.com/office/drawing/2014/main" id="{E66DFD13-AE4D-C7E3-E7CB-170027AAB289}"/>
              </a:ext>
            </a:extLst>
          </p:cNvPr>
          <p:cNvSpPr>
            <a:spLocks noGrp="1"/>
          </p:cNvSpPr>
          <p:nvPr>
            <p:ph sz="quarter" idx="35"/>
          </p:nvPr>
        </p:nvSpPr>
        <p:spPr>
          <a:xfrm>
            <a:off x="528176" y="4974348"/>
            <a:ext cx="1847138" cy="1001274"/>
          </a:xfrm>
          <a:prstGeom prst="roundRect">
            <a:avLst>
              <a:gd name="adj" fmla="val 9301"/>
            </a:avLst>
          </a:prstGeom>
          <a:ln w="19050">
            <a:solidFill>
              <a:srgbClr val="FFC600"/>
            </a:solidFill>
          </a:ln>
        </p:spPr>
        <p:txBody>
          <a:bodyPr lIns="72000" tIns="396000" rIns="72000" bIns="180000"/>
          <a:lstStyle>
            <a:lvl1pPr marL="0" indent="0" defTabSz="357708">
              <a:lnSpc>
                <a:spcPct val="100000"/>
              </a:lnSpc>
              <a:spcBef>
                <a:spcPts val="0"/>
              </a:spcBef>
              <a:spcAft>
                <a:spcPts val="400"/>
              </a:spcAft>
              <a:tabLst>
                <a:tab pos="1552575" algn="r"/>
              </a:tabLst>
              <a:defRPr sz="800">
                <a:solidFill>
                  <a:srgbClr val="DD1D21"/>
                </a:solidFill>
                <a:latin typeface="+mj-lt"/>
              </a:defRPr>
            </a:lvl1pPr>
            <a:lvl2pPr marL="0" indent="0" defTabSz="357708">
              <a:lnSpc>
                <a:spcPct val="100000"/>
              </a:lnSpc>
              <a:spcBef>
                <a:spcPts val="0"/>
              </a:spcBef>
              <a:spcAft>
                <a:spcPts val="400"/>
              </a:spcAft>
              <a:buNone/>
              <a:tabLst>
                <a:tab pos="1552575" algn="r"/>
              </a:tabLst>
              <a:defRPr sz="800"/>
            </a:lvl2pPr>
            <a:lvl3pPr marL="459000" indent="-228600" defTabSz="357708">
              <a:lnSpc>
                <a:spcPct val="100000"/>
              </a:lnSpc>
              <a:spcBef>
                <a:spcPts val="0"/>
              </a:spcBef>
              <a:spcAft>
                <a:spcPts val="800"/>
              </a:spcAft>
              <a:buClr>
                <a:schemeClr val="accent2"/>
              </a:buClr>
              <a:buSzPct val="100000"/>
              <a:buFont typeface="Wingdings" panose="05000000000000000000" pitchFamily="2" charset="2"/>
              <a:buChar char=""/>
              <a:defRPr sz="900"/>
            </a:lvl3pPr>
            <a:lvl4pPr marL="687600" indent="-228600" defTabSz="357708">
              <a:lnSpc>
                <a:spcPct val="100000"/>
              </a:lnSpc>
              <a:spcBef>
                <a:spcPts val="0"/>
              </a:spcBef>
              <a:spcAft>
                <a:spcPts val="800"/>
              </a:spcAft>
              <a:buClr>
                <a:schemeClr val="tx1"/>
              </a:buClr>
              <a:buSzPct val="100000"/>
              <a:buFont typeface="Wingdings" panose="05000000000000000000" pitchFamily="2" charset="2"/>
              <a:buChar char=""/>
              <a:defRPr sz="900"/>
            </a:lvl4pPr>
            <a:lvl5pPr marL="890800" indent="-203200" defTabSz="357708">
              <a:lnSpc>
                <a:spcPct val="100000"/>
              </a:lnSpc>
              <a:spcBef>
                <a:spcPts val="0"/>
              </a:spcBef>
              <a:spcAft>
                <a:spcPts val="800"/>
              </a:spcAft>
              <a:buClr>
                <a:schemeClr val="tx1"/>
              </a:buClr>
              <a:buSzPct val="100000"/>
              <a:buFont typeface="Wingdings" panose="05000000000000000000" pitchFamily="2" charset="2"/>
              <a:buChar char=""/>
              <a:defRPr sz="900"/>
            </a:lvl5pPr>
            <a:lvl6pPr marL="1043200" indent="-152400" defTabSz="357708">
              <a:lnSpc>
                <a:spcPct val="140000"/>
              </a:lnSpc>
              <a:buClr>
                <a:schemeClr val="tx1"/>
              </a:buClr>
              <a:buSzPct val="100000"/>
              <a:buFont typeface="Wingdings" panose="05000000000000000000" pitchFamily="2" charset="2"/>
              <a:buChar char=""/>
              <a:defRPr sz="1200"/>
            </a:lvl6pPr>
          </a:lstStyle>
          <a:p>
            <a:pPr lvl="0"/>
            <a:r>
              <a:rPr lang="en-US" noProof="0"/>
              <a:t>Click to edit Master text styles</a:t>
            </a:r>
          </a:p>
          <a:p>
            <a:pPr lvl="1"/>
            <a:r>
              <a:rPr lang="en-US" noProof="0"/>
              <a:t>Second level</a:t>
            </a:r>
          </a:p>
        </p:txBody>
      </p:sp>
      <p:sp>
        <p:nvSpPr>
          <p:cNvPr id="9" name="Round Single Corner of Rectangle 19">
            <a:extLst>
              <a:ext uri="{FF2B5EF4-FFF2-40B4-BE49-F238E27FC236}">
                <a16:creationId xmlns:a16="http://schemas.microsoft.com/office/drawing/2014/main" id="{7D33E338-A40F-275B-8661-C3719AA27B92}"/>
              </a:ext>
            </a:extLst>
          </p:cNvPr>
          <p:cNvSpPr/>
          <p:nvPr userDrawn="1"/>
        </p:nvSpPr>
        <p:spPr>
          <a:xfrm rot="10800000">
            <a:off x="9008411" y="-6"/>
            <a:ext cx="3183583" cy="620489"/>
          </a:xfrm>
          <a:prstGeom prst="round1Rect">
            <a:avLst>
              <a:gd name="adj" fmla="val 37531"/>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 Placeholder 6">
            <a:extLst>
              <a:ext uri="{FF2B5EF4-FFF2-40B4-BE49-F238E27FC236}">
                <a16:creationId xmlns:a16="http://schemas.microsoft.com/office/drawing/2014/main" id="{9E401A2F-1842-EBC9-B203-63E3830BA0DD}"/>
              </a:ext>
            </a:extLst>
          </p:cNvPr>
          <p:cNvSpPr>
            <a:spLocks noGrp="1"/>
          </p:cNvSpPr>
          <p:nvPr>
            <p:ph type="body" sz="quarter" idx="36" hasCustomPrompt="1"/>
          </p:nvPr>
        </p:nvSpPr>
        <p:spPr>
          <a:xfrm>
            <a:off x="9164320" y="0"/>
            <a:ext cx="2516988" cy="568959"/>
          </a:xfrm>
        </p:spPr>
        <p:txBody>
          <a:bodyPr anchor="b"/>
          <a:lstStyle>
            <a:lvl1pPr algn="r">
              <a:lnSpc>
                <a:spcPct val="100000"/>
              </a:lnSpc>
              <a:defRPr sz="1600">
                <a:solidFill>
                  <a:schemeClr val="accent2"/>
                </a:solidFill>
              </a:defRPr>
            </a:lvl1pPr>
          </a:lstStyle>
          <a:p>
            <a:pPr lvl="0"/>
            <a:r>
              <a:rPr lang="en-GB"/>
              <a:t>State profile 2023</a:t>
            </a:r>
          </a:p>
        </p:txBody>
      </p:sp>
    </p:spTree>
    <p:extLst>
      <p:ext uri="{BB962C8B-B14F-4D97-AF65-F5344CB8AC3E}">
        <p14:creationId xmlns:p14="http://schemas.microsoft.com/office/powerpoint/2010/main" val="1329484740"/>
      </p:ext>
    </p:extLst>
  </p:cSld>
  <p:clrMapOvr>
    <a:masterClrMapping/>
  </p:clrMapOvr>
  <p:transition/>
  <p:hf hdr="0"/>
  <p:extLst>
    <p:ext uri="{DCECCB84-F9BA-43D5-87BE-67443E8EF086}">
      <p15:sldGuideLst xmlns:p15="http://schemas.microsoft.com/office/powerpoint/2012/main">
        <p15:guide id="1" orient="horz" pos="2160">
          <p15:clr>
            <a:srgbClr val="FBAE40"/>
          </p15:clr>
        </p15:guide>
        <p15:guide id="2" orient="horz" pos="8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3" name="Round Single Corner of Rectangle 22">
            <a:extLst>
              <a:ext uri="{FF2B5EF4-FFF2-40B4-BE49-F238E27FC236}">
                <a16:creationId xmlns:a16="http://schemas.microsoft.com/office/drawing/2014/main" id="{F5098FE6-FE50-E210-6BE0-57565076642B}"/>
              </a:ext>
            </a:extLst>
          </p:cNvPr>
          <p:cNvSpPr/>
          <p:nvPr userDrawn="1"/>
        </p:nvSpPr>
        <p:spPr>
          <a:xfrm>
            <a:off x="0" y="6261521"/>
            <a:ext cx="12192000" cy="596479"/>
          </a:xfrm>
          <a:prstGeom prst="round1Rect">
            <a:avLst>
              <a:gd name="adj" fmla="val 35642"/>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err="1"/>
          </a:p>
        </p:txBody>
      </p:sp>
      <p:cxnSp>
        <p:nvCxnSpPr>
          <p:cNvPr id="11" name="Straight Connector 10">
            <a:extLst>
              <a:ext uri="{FF2B5EF4-FFF2-40B4-BE49-F238E27FC236}">
                <a16:creationId xmlns:a16="http://schemas.microsoft.com/office/drawing/2014/main" id="{1692A2AF-3D1A-7C1F-CF35-DB03F941EEFE}"/>
              </a:ext>
            </a:extLst>
          </p:cNvPr>
          <p:cNvCxnSpPr/>
          <p:nvPr userDrawn="1"/>
        </p:nvCxnSpPr>
        <p:spPr>
          <a:xfrm>
            <a:off x="9058305" y="6481100"/>
            <a:ext cx="0" cy="1937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C6E4F49-A5E1-DEA1-44EF-B0B9CAD47D76}"/>
              </a:ext>
            </a:extLst>
          </p:cNvPr>
          <p:cNvCxnSpPr/>
          <p:nvPr userDrawn="1"/>
        </p:nvCxnSpPr>
        <p:spPr>
          <a:xfrm>
            <a:off x="10083277" y="6481100"/>
            <a:ext cx="0" cy="1937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5413931-4B08-0EA7-B273-432B9DE7BCB8}"/>
              </a:ext>
            </a:extLst>
          </p:cNvPr>
          <p:cNvCxnSpPr/>
          <p:nvPr userDrawn="1"/>
        </p:nvCxnSpPr>
        <p:spPr>
          <a:xfrm>
            <a:off x="11108249" y="6481100"/>
            <a:ext cx="0" cy="1937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BC50E270-994A-CBF3-697B-58A141CBBFC5}"/>
              </a:ext>
            </a:extLst>
          </p:cNvPr>
          <p:cNvSpPr>
            <a:spLocks noGrp="1"/>
          </p:cNvSpPr>
          <p:nvPr>
            <p:ph type="pic" sz="quarter" idx="13"/>
          </p:nvPr>
        </p:nvSpPr>
        <p:spPr>
          <a:xfrm>
            <a:off x="8438485" y="6445460"/>
            <a:ext cx="260350" cy="260350"/>
          </a:xfrm>
        </p:spPr>
        <p:txBody>
          <a:bodyPr/>
          <a:lstStyle>
            <a:lvl1pPr algn="ctr">
              <a:defRPr sz="300"/>
            </a:lvl1pPr>
          </a:lstStyle>
          <a:p>
            <a:endParaRPr lang="en-GB"/>
          </a:p>
        </p:txBody>
      </p:sp>
      <p:sp>
        <p:nvSpPr>
          <p:cNvPr id="16" name="Picture Placeholder 14">
            <a:extLst>
              <a:ext uri="{FF2B5EF4-FFF2-40B4-BE49-F238E27FC236}">
                <a16:creationId xmlns:a16="http://schemas.microsoft.com/office/drawing/2014/main" id="{452A600E-6373-4F51-60A2-0DF3DE11E6E9}"/>
              </a:ext>
            </a:extLst>
          </p:cNvPr>
          <p:cNvSpPr>
            <a:spLocks noGrp="1"/>
          </p:cNvSpPr>
          <p:nvPr>
            <p:ph type="pic" sz="quarter" idx="14"/>
          </p:nvPr>
        </p:nvSpPr>
        <p:spPr>
          <a:xfrm>
            <a:off x="9459837" y="6445460"/>
            <a:ext cx="260350" cy="260350"/>
          </a:xfrm>
        </p:spPr>
        <p:txBody>
          <a:bodyPr/>
          <a:lstStyle>
            <a:lvl1pPr algn="ctr">
              <a:defRPr sz="300"/>
            </a:lvl1pPr>
          </a:lstStyle>
          <a:p>
            <a:endParaRPr lang="en-GB"/>
          </a:p>
        </p:txBody>
      </p:sp>
      <p:sp>
        <p:nvSpPr>
          <p:cNvPr id="17" name="Picture Placeholder 14">
            <a:extLst>
              <a:ext uri="{FF2B5EF4-FFF2-40B4-BE49-F238E27FC236}">
                <a16:creationId xmlns:a16="http://schemas.microsoft.com/office/drawing/2014/main" id="{6093866A-9D8E-34E9-F00A-4B5CB2F46EE2}"/>
              </a:ext>
            </a:extLst>
          </p:cNvPr>
          <p:cNvSpPr>
            <a:spLocks noGrp="1"/>
          </p:cNvSpPr>
          <p:nvPr>
            <p:ph type="pic" sz="quarter" idx="15"/>
          </p:nvPr>
        </p:nvSpPr>
        <p:spPr>
          <a:xfrm>
            <a:off x="10481189" y="6445460"/>
            <a:ext cx="260350" cy="260350"/>
          </a:xfrm>
        </p:spPr>
        <p:txBody>
          <a:bodyPr/>
          <a:lstStyle>
            <a:lvl1pPr algn="ctr">
              <a:defRPr sz="300"/>
            </a:lvl1pPr>
          </a:lstStyle>
          <a:p>
            <a:endParaRPr lang="en-GB"/>
          </a:p>
        </p:txBody>
      </p:sp>
      <p:sp>
        <p:nvSpPr>
          <p:cNvPr id="18" name="Picture Placeholder 14">
            <a:extLst>
              <a:ext uri="{FF2B5EF4-FFF2-40B4-BE49-F238E27FC236}">
                <a16:creationId xmlns:a16="http://schemas.microsoft.com/office/drawing/2014/main" id="{DF9B791E-DAE6-EA0F-7AD9-9D2205A32A97}"/>
              </a:ext>
            </a:extLst>
          </p:cNvPr>
          <p:cNvSpPr>
            <a:spLocks noGrp="1"/>
          </p:cNvSpPr>
          <p:nvPr>
            <p:ph type="pic" sz="quarter" idx="16"/>
          </p:nvPr>
        </p:nvSpPr>
        <p:spPr>
          <a:xfrm>
            <a:off x="11502542" y="6445460"/>
            <a:ext cx="260350" cy="260350"/>
          </a:xfrm>
        </p:spPr>
        <p:txBody>
          <a:bodyPr/>
          <a:lstStyle>
            <a:lvl1pPr algn="ctr">
              <a:defRPr sz="300"/>
            </a:lvl1pPr>
          </a:lstStyle>
          <a:p>
            <a:endParaRPr lang="en-GB"/>
          </a:p>
        </p:txBody>
      </p:sp>
      <p:sp>
        <p:nvSpPr>
          <p:cNvPr id="14" name="Rectangle 2">
            <a:extLst>
              <a:ext uri="{FF2B5EF4-FFF2-40B4-BE49-F238E27FC236}">
                <a16:creationId xmlns:a16="http://schemas.microsoft.com/office/drawing/2014/main" id="{AF4C6400-8957-268C-8E04-45304C50167F}"/>
              </a:ext>
            </a:extLst>
          </p:cNvPr>
          <p:cNvSpPr>
            <a:spLocks noGrp="1" noChangeArrowheads="1"/>
          </p:cNvSpPr>
          <p:nvPr>
            <p:ph type="title"/>
          </p:nvPr>
        </p:nvSpPr>
        <p:spPr bwMode="auto">
          <a:xfrm>
            <a:off x="513976" y="1"/>
            <a:ext cx="7414915" cy="696685"/>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defRPr sz="2400" cap="none" baseline="0">
                <a:solidFill>
                  <a:schemeClr val="tx1"/>
                </a:solidFill>
                <a:latin typeface="+mj-lt"/>
              </a:defRPr>
            </a:lvl1pPr>
          </a:lstStyle>
          <a:p>
            <a:pPr lvl="0"/>
            <a:r>
              <a:rPr lang="en-GB" noProof="0"/>
              <a:t>Click to edit Master title style</a:t>
            </a:r>
          </a:p>
        </p:txBody>
      </p:sp>
      <p:sp>
        <p:nvSpPr>
          <p:cNvPr id="20" name="Round Single Corner of Rectangle 19">
            <a:extLst>
              <a:ext uri="{FF2B5EF4-FFF2-40B4-BE49-F238E27FC236}">
                <a16:creationId xmlns:a16="http://schemas.microsoft.com/office/drawing/2014/main" id="{950448CD-779F-4BB1-C1E6-C10E94374FE0}"/>
              </a:ext>
            </a:extLst>
          </p:cNvPr>
          <p:cNvSpPr/>
          <p:nvPr userDrawn="1"/>
        </p:nvSpPr>
        <p:spPr>
          <a:xfrm rot="10800000">
            <a:off x="9008411" y="-6"/>
            <a:ext cx="3183583" cy="620489"/>
          </a:xfrm>
          <a:prstGeom prst="round1Rect">
            <a:avLst>
              <a:gd name="adj" fmla="val 37531"/>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1" name="Text Placeholder 6">
            <a:extLst>
              <a:ext uri="{FF2B5EF4-FFF2-40B4-BE49-F238E27FC236}">
                <a16:creationId xmlns:a16="http://schemas.microsoft.com/office/drawing/2014/main" id="{B908311F-AB25-4FA4-8814-F1AAB482D17E}"/>
              </a:ext>
            </a:extLst>
          </p:cNvPr>
          <p:cNvSpPr>
            <a:spLocks noGrp="1"/>
          </p:cNvSpPr>
          <p:nvPr>
            <p:ph type="body" sz="quarter" idx="29" hasCustomPrompt="1"/>
          </p:nvPr>
        </p:nvSpPr>
        <p:spPr>
          <a:xfrm>
            <a:off x="9164320" y="0"/>
            <a:ext cx="2516988" cy="568959"/>
          </a:xfrm>
        </p:spPr>
        <p:txBody>
          <a:bodyPr anchor="b"/>
          <a:lstStyle>
            <a:lvl1pPr algn="r">
              <a:lnSpc>
                <a:spcPct val="100000"/>
              </a:lnSpc>
              <a:defRPr sz="1600">
                <a:solidFill>
                  <a:schemeClr val="accent2"/>
                </a:solidFill>
              </a:defRPr>
            </a:lvl1pPr>
          </a:lstStyle>
          <a:p>
            <a:pPr lvl="0"/>
            <a:r>
              <a:rPr lang="en-GB"/>
              <a:t>State profile 2023</a:t>
            </a:r>
          </a:p>
        </p:txBody>
      </p:sp>
      <p:sp>
        <p:nvSpPr>
          <p:cNvPr id="2" name="Text Placeholder 3">
            <a:extLst>
              <a:ext uri="{FF2B5EF4-FFF2-40B4-BE49-F238E27FC236}">
                <a16:creationId xmlns:a16="http://schemas.microsoft.com/office/drawing/2014/main" id="{3980F2BC-357F-6E45-B854-2BC91933E5F5}"/>
              </a:ext>
            </a:extLst>
          </p:cNvPr>
          <p:cNvSpPr>
            <a:spLocks noGrp="1"/>
          </p:cNvSpPr>
          <p:nvPr>
            <p:ph type="body" sz="quarter" idx="35"/>
          </p:nvPr>
        </p:nvSpPr>
        <p:spPr>
          <a:xfrm>
            <a:off x="3281012" y="887186"/>
            <a:ext cx="2672442" cy="5159827"/>
          </a:xfrm>
        </p:spPr>
        <p:txBody>
          <a:bodyPr/>
          <a:lstStyle>
            <a:lvl1pPr>
              <a:lnSpc>
                <a:spcPct val="100000"/>
              </a:lnSpc>
              <a:spcBef>
                <a:spcPts val="600"/>
              </a:spcBef>
              <a:defRPr sz="800" spc="-10" baseline="0">
                <a:latin typeface="+mj-lt"/>
              </a:defRPr>
            </a:lvl1pPr>
            <a:lvl2pPr marL="144000" indent="-144000">
              <a:lnSpc>
                <a:spcPct val="100000"/>
              </a:lnSpc>
              <a:spcBef>
                <a:spcPts val="300"/>
              </a:spcBef>
              <a:buSzPct val="90000"/>
              <a:buFont typeface="Wingdings" panose="05000000000000000000" pitchFamily="2" charset="2"/>
              <a:buChar char="l"/>
              <a:tabLst/>
              <a:defRPr sz="800"/>
            </a:lvl2pPr>
            <a:lvl3pPr>
              <a:defRPr sz="900"/>
            </a:lvl3pPr>
            <a:lvl4pPr>
              <a:defRPr sz="900"/>
            </a:lvl4pPr>
            <a:lvl5pPr>
              <a:defRPr sz="900"/>
            </a:lvl5pPr>
          </a:lstStyle>
          <a:p>
            <a:pPr lvl="0"/>
            <a:r>
              <a:rPr lang="en-US" noProof="0"/>
              <a:t>Click to edit Master text styles</a:t>
            </a:r>
          </a:p>
          <a:p>
            <a:pPr lvl="1"/>
            <a:r>
              <a:rPr lang="en-US" noProof="0"/>
              <a:t>Second level</a:t>
            </a:r>
          </a:p>
        </p:txBody>
      </p:sp>
      <p:sp>
        <p:nvSpPr>
          <p:cNvPr id="3" name="Text Placeholder 3">
            <a:extLst>
              <a:ext uri="{FF2B5EF4-FFF2-40B4-BE49-F238E27FC236}">
                <a16:creationId xmlns:a16="http://schemas.microsoft.com/office/drawing/2014/main" id="{3C021411-DC07-30D1-04DD-976415BDB5A0}"/>
              </a:ext>
            </a:extLst>
          </p:cNvPr>
          <p:cNvSpPr>
            <a:spLocks noGrp="1"/>
          </p:cNvSpPr>
          <p:nvPr>
            <p:ph type="body" sz="quarter" idx="36"/>
          </p:nvPr>
        </p:nvSpPr>
        <p:spPr>
          <a:xfrm>
            <a:off x="6125662" y="1289957"/>
            <a:ext cx="2672442" cy="4784272"/>
          </a:xfrm>
        </p:spPr>
        <p:txBody>
          <a:bodyPr/>
          <a:lstStyle>
            <a:lvl1pPr>
              <a:lnSpc>
                <a:spcPct val="100000"/>
              </a:lnSpc>
              <a:spcBef>
                <a:spcPts val="600"/>
              </a:spcBef>
              <a:defRPr lang="en-US" sz="800" kern="1200" spc="-10" baseline="0" noProof="0" dirty="0" smtClean="0">
                <a:solidFill>
                  <a:schemeClr val="tx1"/>
                </a:solidFill>
                <a:latin typeface="+mj-lt"/>
                <a:ea typeface="+mn-ea"/>
                <a:cs typeface="+mn-cs"/>
              </a:defRPr>
            </a:lvl1pPr>
            <a:lvl2pPr marL="144000" indent="-144000">
              <a:lnSpc>
                <a:spcPct val="100000"/>
              </a:lnSpc>
              <a:spcBef>
                <a:spcPts val="300"/>
              </a:spcBef>
              <a:tabLst/>
              <a:defRPr lang="en-GB" sz="800" b="0" kern="1200" dirty="0">
                <a:solidFill>
                  <a:schemeClr val="tx1"/>
                </a:solidFill>
                <a:latin typeface="+mn-lt"/>
                <a:ea typeface="+mn-ea"/>
                <a:cs typeface="+mn-cs"/>
              </a:defRPr>
            </a:lvl2pPr>
            <a:lvl3pPr>
              <a:defRPr sz="900"/>
            </a:lvl3pPr>
            <a:lvl4pPr>
              <a:defRPr sz="900"/>
            </a:lvl4pPr>
            <a:lvl5pPr>
              <a:defRPr sz="900"/>
            </a:lvl5pPr>
          </a:lstStyle>
          <a:p>
            <a:pPr marL="0" lvl="0" indent="0" algn="l" defTabSz="357708" rtl="0" eaLnBrk="1" latinLnBrk="0" hangingPunct="1">
              <a:lnSpc>
                <a:spcPct val="100000"/>
              </a:lnSpc>
              <a:spcBef>
                <a:spcPts val="1200"/>
              </a:spcBef>
              <a:spcAft>
                <a:spcPts val="0"/>
              </a:spcAft>
              <a:buClr>
                <a:schemeClr val="accent2"/>
              </a:buClr>
              <a:buSzPct val="85000"/>
              <a:buFont typeface="Wingdings" pitchFamily="2" charset="2"/>
              <a:buNone/>
            </a:pPr>
            <a:r>
              <a:rPr lang="en-US" noProof="0"/>
              <a:t>Click to edit Master text styles</a:t>
            </a:r>
          </a:p>
          <a:p>
            <a:pPr marL="144000" lvl="1" indent="-144000" algn="l" defTabSz="357708" rtl="0" eaLnBrk="1" latinLnBrk="0" hangingPunct="1">
              <a:lnSpc>
                <a:spcPct val="100000"/>
              </a:lnSpc>
              <a:spcBef>
                <a:spcPts val="400"/>
              </a:spcBef>
              <a:spcAft>
                <a:spcPts val="0"/>
              </a:spcAft>
              <a:buClr>
                <a:schemeClr val="accent2"/>
              </a:buClr>
              <a:buSzPct val="90000"/>
              <a:buFont typeface="Wingdings" panose="05000000000000000000" pitchFamily="2" charset="2"/>
              <a:buChar char="l"/>
              <a:tabLst/>
            </a:pPr>
            <a:r>
              <a:rPr lang="en-US" noProof="0"/>
              <a:t>Second level</a:t>
            </a:r>
          </a:p>
        </p:txBody>
      </p:sp>
      <p:sp>
        <p:nvSpPr>
          <p:cNvPr id="5" name="Text Placeholder 3">
            <a:extLst>
              <a:ext uri="{FF2B5EF4-FFF2-40B4-BE49-F238E27FC236}">
                <a16:creationId xmlns:a16="http://schemas.microsoft.com/office/drawing/2014/main" id="{7F46A79E-4E7B-D04B-F689-2B8585E6461D}"/>
              </a:ext>
            </a:extLst>
          </p:cNvPr>
          <p:cNvSpPr>
            <a:spLocks noGrp="1"/>
          </p:cNvSpPr>
          <p:nvPr>
            <p:ph type="body" sz="quarter" idx="37"/>
          </p:nvPr>
        </p:nvSpPr>
        <p:spPr>
          <a:xfrm>
            <a:off x="9008412" y="1289957"/>
            <a:ext cx="2672442" cy="4784272"/>
          </a:xfrm>
        </p:spPr>
        <p:txBody>
          <a:bodyPr/>
          <a:lstStyle>
            <a:lvl1pPr>
              <a:lnSpc>
                <a:spcPct val="100000"/>
              </a:lnSpc>
              <a:spcBef>
                <a:spcPts val="600"/>
              </a:spcBef>
              <a:defRPr lang="en-US" sz="800" kern="1200" spc="-10" baseline="0" noProof="0" dirty="0" smtClean="0">
                <a:solidFill>
                  <a:schemeClr val="tx1"/>
                </a:solidFill>
                <a:latin typeface="+mj-lt"/>
                <a:ea typeface="+mn-ea"/>
                <a:cs typeface="+mn-cs"/>
              </a:defRPr>
            </a:lvl1pPr>
            <a:lvl2pPr marL="144000" indent="-144000">
              <a:lnSpc>
                <a:spcPct val="100000"/>
              </a:lnSpc>
              <a:spcBef>
                <a:spcPts val="300"/>
              </a:spcBef>
              <a:tabLst/>
              <a:defRPr lang="en-GB" sz="800" b="0" kern="1200" dirty="0">
                <a:solidFill>
                  <a:schemeClr val="tx1"/>
                </a:solidFill>
                <a:latin typeface="+mn-lt"/>
                <a:ea typeface="+mn-ea"/>
                <a:cs typeface="+mn-cs"/>
              </a:defRPr>
            </a:lvl2pPr>
            <a:lvl3pPr>
              <a:defRPr sz="900"/>
            </a:lvl3pPr>
            <a:lvl4pPr>
              <a:defRPr sz="900"/>
            </a:lvl4pPr>
            <a:lvl5pPr>
              <a:defRPr sz="900"/>
            </a:lvl5pPr>
          </a:lstStyle>
          <a:p>
            <a:pPr marL="0" lvl="0" indent="0" algn="l" defTabSz="357708" rtl="0" eaLnBrk="1" latinLnBrk="0" hangingPunct="1">
              <a:lnSpc>
                <a:spcPct val="100000"/>
              </a:lnSpc>
              <a:spcBef>
                <a:spcPts val="1200"/>
              </a:spcBef>
              <a:spcAft>
                <a:spcPts val="0"/>
              </a:spcAft>
              <a:buClr>
                <a:schemeClr val="accent2"/>
              </a:buClr>
              <a:buSzPct val="85000"/>
              <a:buFont typeface="Wingdings" pitchFamily="2" charset="2"/>
              <a:buNone/>
            </a:pPr>
            <a:r>
              <a:rPr lang="en-US" noProof="0"/>
              <a:t>Click to edit Master text styles</a:t>
            </a:r>
          </a:p>
          <a:p>
            <a:pPr marL="144000" lvl="1" indent="-144000" algn="l" defTabSz="357708" rtl="0" eaLnBrk="1" latinLnBrk="0" hangingPunct="1">
              <a:lnSpc>
                <a:spcPct val="100000"/>
              </a:lnSpc>
              <a:spcBef>
                <a:spcPts val="400"/>
              </a:spcBef>
              <a:spcAft>
                <a:spcPts val="0"/>
              </a:spcAft>
              <a:buClr>
                <a:schemeClr val="accent2"/>
              </a:buClr>
              <a:buSzPct val="90000"/>
              <a:buFont typeface="Wingdings" panose="05000000000000000000" pitchFamily="2" charset="2"/>
              <a:buChar char="l"/>
              <a:tabLst/>
            </a:pPr>
            <a:r>
              <a:rPr lang="en-US" noProof="0"/>
              <a:t>Second level</a:t>
            </a:r>
          </a:p>
        </p:txBody>
      </p:sp>
      <p:sp>
        <p:nvSpPr>
          <p:cNvPr id="7" name="Text Placeholder 3">
            <a:extLst>
              <a:ext uri="{FF2B5EF4-FFF2-40B4-BE49-F238E27FC236}">
                <a16:creationId xmlns:a16="http://schemas.microsoft.com/office/drawing/2014/main" id="{190C0268-55C9-E863-76E1-8A988D654AEE}"/>
              </a:ext>
            </a:extLst>
          </p:cNvPr>
          <p:cNvSpPr>
            <a:spLocks noGrp="1"/>
          </p:cNvSpPr>
          <p:nvPr>
            <p:ph type="body" sz="quarter" idx="38"/>
          </p:nvPr>
        </p:nvSpPr>
        <p:spPr>
          <a:xfrm>
            <a:off x="484415" y="1289957"/>
            <a:ext cx="2672442" cy="1823357"/>
          </a:xfrm>
        </p:spPr>
        <p:txBody>
          <a:bodyPr/>
          <a:lstStyle>
            <a:lvl1pPr>
              <a:lnSpc>
                <a:spcPct val="100000"/>
              </a:lnSpc>
              <a:spcBef>
                <a:spcPts val="600"/>
              </a:spcBef>
              <a:defRPr sz="800" spc="-10" baseline="0">
                <a:latin typeface="+mj-lt"/>
              </a:defRPr>
            </a:lvl1pPr>
            <a:lvl2pPr marL="144000" indent="-144000">
              <a:lnSpc>
                <a:spcPct val="100000"/>
              </a:lnSpc>
              <a:spcBef>
                <a:spcPts val="300"/>
              </a:spcBef>
              <a:buSzPct val="90000"/>
              <a:buFont typeface="Wingdings" panose="05000000000000000000" pitchFamily="2" charset="2"/>
              <a:buChar char="l"/>
              <a:tabLst/>
              <a:defRPr sz="800"/>
            </a:lvl2pPr>
            <a:lvl3pPr>
              <a:defRPr sz="900"/>
            </a:lvl3pPr>
            <a:lvl4pPr>
              <a:defRPr sz="900"/>
            </a:lvl4pPr>
            <a:lvl5pPr>
              <a:defRPr sz="900"/>
            </a:lvl5pPr>
          </a:lstStyle>
          <a:p>
            <a:pPr lvl="0"/>
            <a:r>
              <a:rPr lang="en-US" noProof="0"/>
              <a:t>Click to edit Master text styles</a:t>
            </a:r>
          </a:p>
          <a:p>
            <a:pPr lvl="1"/>
            <a:r>
              <a:rPr lang="en-US" noProof="0"/>
              <a:t>Second level</a:t>
            </a:r>
          </a:p>
        </p:txBody>
      </p:sp>
      <p:sp>
        <p:nvSpPr>
          <p:cNvPr id="10" name="Text Placeholder 3">
            <a:extLst>
              <a:ext uri="{FF2B5EF4-FFF2-40B4-BE49-F238E27FC236}">
                <a16:creationId xmlns:a16="http://schemas.microsoft.com/office/drawing/2014/main" id="{CF4913EA-38CC-7151-7AAB-79A6B59D0F07}"/>
              </a:ext>
            </a:extLst>
          </p:cNvPr>
          <p:cNvSpPr>
            <a:spLocks noGrp="1"/>
          </p:cNvSpPr>
          <p:nvPr>
            <p:ph type="body" sz="quarter" idx="39"/>
          </p:nvPr>
        </p:nvSpPr>
        <p:spPr>
          <a:xfrm>
            <a:off x="484415" y="3657600"/>
            <a:ext cx="2672442" cy="2383971"/>
          </a:xfrm>
        </p:spPr>
        <p:txBody>
          <a:bodyPr/>
          <a:lstStyle>
            <a:lvl1pPr>
              <a:lnSpc>
                <a:spcPct val="100000"/>
              </a:lnSpc>
              <a:spcBef>
                <a:spcPts val="600"/>
              </a:spcBef>
              <a:defRPr sz="800" spc="-10" baseline="0">
                <a:latin typeface="+mj-lt"/>
              </a:defRPr>
            </a:lvl1pPr>
            <a:lvl2pPr marL="144000" indent="-144000">
              <a:lnSpc>
                <a:spcPct val="100000"/>
              </a:lnSpc>
              <a:spcBef>
                <a:spcPts val="300"/>
              </a:spcBef>
              <a:buSzPct val="90000"/>
              <a:buFont typeface="Wingdings" panose="05000000000000000000" pitchFamily="2" charset="2"/>
              <a:buChar char="l"/>
              <a:tabLst/>
              <a:defRPr sz="800"/>
            </a:lvl2pPr>
            <a:lvl3pPr>
              <a:defRPr sz="900"/>
            </a:lvl3pPr>
            <a:lvl4pPr>
              <a:defRPr sz="900"/>
            </a:lvl4pPr>
            <a:lvl5pPr>
              <a:defRPr sz="900"/>
            </a:lvl5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883217994"/>
      </p:ext>
    </p:extLst>
  </p:cSld>
  <p:clrMapOvr>
    <a:masterClrMapping/>
  </p:clrMapOvr>
  <p:transition/>
  <p:hf hdr="0"/>
  <p:extLst>
    <p:ext uri="{DCECCB84-F9BA-43D5-87BE-67443E8EF086}">
      <p15:sldGuideLst xmlns:p15="http://schemas.microsoft.com/office/powerpoint/2012/main">
        <p15:guide id="1" orient="horz" pos="2160">
          <p15:clr>
            <a:srgbClr val="FBAE40"/>
          </p15:clr>
        </p15:guide>
        <p15:guide id="2" orient="horz" pos="813">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3"/>
          <p:cNvSpPr>
            <a:spLocks noGrp="1" noChangeArrowheads="1"/>
          </p:cNvSpPr>
          <p:nvPr>
            <p:ph type="body" idx="1"/>
          </p:nvPr>
        </p:nvSpPr>
        <p:spPr bwMode="auto">
          <a:xfrm>
            <a:off x="765175" y="1665289"/>
            <a:ext cx="10914062" cy="4694184"/>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Rectangle 2"/>
          <p:cNvSpPr>
            <a:spLocks noGrp="1" noChangeArrowheads="1"/>
          </p:cNvSpPr>
          <p:nvPr>
            <p:ph type="title"/>
          </p:nvPr>
        </p:nvSpPr>
        <p:spPr bwMode="auto">
          <a:xfrm>
            <a:off x="508000" y="712800"/>
            <a:ext cx="11171238" cy="8080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GB"/>
              <a:t>Click to edit Master title style</a:t>
            </a:r>
          </a:p>
        </p:txBody>
      </p:sp>
      <p:sp>
        <p:nvSpPr>
          <p:cNvPr id="82"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lgn="ctr">
              <a:defRPr sz="850">
                <a:solidFill>
                  <a:schemeClr val="tx1"/>
                </a:solidFill>
                <a:latin typeface="+mn-lt"/>
                <a:cs typeface="Arial" pitchFamily="34" charset="0"/>
              </a:defRPr>
            </a:lvl1pPr>
          </a:lstStyle>
          <a:p>
            <a:pPr>
              <a:defRPr/>
            </a:pPr>
            <a:r>
              <a:rPr lang="en-GB" noProof="1"/>
              <a:t> </a:t>
            </a:r>
          </a:p>
        </p:txBody>
      </p:sp>
      <p:sp>
        <p:nvSpPr>
          <p:cNvPr id="83"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GB" noProof="1"/>
              <a:t>April 2023</a:t>
            </a:r>
          </a:p>
        </p:txBody>
      </p:sp>
      <p:sp>
        <p:nvSpPr>
          <p:cNvPr id="85"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84" name="Text Box 11" descr="&lt;COMPANY_NAME&gt;&#10;"/>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US" sz="850" noProof="1">
                <a:solidFill>
                  <a:schemeClr val="tx1"/>
                </a:solidFill>
                <a:latin typeface="+mn-lt"/>
                <a:cs typeface="Arial" pitchFamily="34" charset="0"/>
              </a:rPr>
              <a:t>Copyright of Shell International B.V.</a:t>
            </a:r>
            <a:endParaRPr lang="en-GB" sz="850" noProof="1">
              <a:solidFill>
                <a:schemeClr val="tx1"/>
              </a:solidFill>
              <a:latin typeface="+mn-lt"/>
              <a:cs typeface="Arial" pitchFamily="34" charset="0"/>
            </a:endParaRPr>
          </a:p>
        </p:txBody>
      </p:sp>
    </p:spTree>
    <p:extLst>
      <p:ext uri="{BB962C8B-B14F-4D97-AF65-F5344CB8AC3E}">
        <p14:creationId xmlns:p14="http://schemas.microsoft.com/office/powerpoint/2010/main" val="1857424814"/>
      </p:ext>
    </p:extLst>
  </p:cSld>
  <p:clrMap bg1="lt1" tx1="dk1" bg2="lt2" tx2="dk2" accent1="accent1" accent2="accent2" accent3="accent3" accent4="accent4" accent5="accent5" accent6="accent6" hlink="hlink" folHlink="folHlink"/>
  <p:sldLayoutIdLst>
    <p:sldLayoutId id="2147483663" r:id="rId1"/>
    <p:sldLayoutId id="2147483664" r:id="rId2"/>
  </p:sldLayoutIdLst>
  <p:transition>
    <p:fade/>
  </p:transition>
  <p:hf hdr="0"/>
  <p:txStyles>
    <p:titleStyle>
      <a:lvl1pPr algn="l" defTabSz="1219170" rtl="0" eaLnBrk="1" latinLnBrk="0" hangingPunct="1">
        <a:lnSpc>
          <a:spcPct val="90000"/>
        </a:lnSpc>
        <a:spcBef>
          <a:spcPct val="0"/>
        </a:spcBef>
        <a:buNone/>
        <a:defRPr sz="2800" b="0" kern="1200" cap="none" baseline="0">
          <a:solidFill>
            <a:schemeClr val="tx1"/>
          </a:solidFill>
          <a:latin typeface="+mj-lt"/>
          <a:ea typeface="+mj-ea"/>
          <a:cs typeface="+mj-cs"/>
        </a:defRPr>
      </a:lvl1pPr>
    </p:titleStyle>
    <p:bodyStyle>
      <a:lvl1pPr marL="0" indent="0" algn="l" defTabSz="357708" rtl="0" eaLnBrk="1" latinLnBrk="0" hangingPunct="1">
        <a:lnSpc>
          <a:spcPct val="140000"/>
        </a:lnSpc>
        <a:spcBef>
          <a:spcPts val="0"/>
        </a:spcBef>
        <a:spcAft>
          <a:spcPts val="0"/>
        </a:spcAft>
        <a:buClr>
          <a:schemeClr val="accent2"/>
        </a:buClr>
        <a:buSzPct val="85000"/>
        <a:buFont typeface="Wingdings" pitchFamily="2" charset="2"/>
        <a:buNone/>
        <a:defRPr sz="1800" kern="1200" baseline="0">
          <a:solidFill>
            <a:schemeClr val="tx1"/>
          </a:solidFill>
          <a:latin typeface="+mn-lt"/>
          <a:ea typeface="+mn-ea"/>
          <a:cs typeface="+mn-cs"/>
        </a:defRPr>
      </a:lvl1pPr>
      <a:lvl2pPr marL="230400" indent="-230400" algn="l" defTabSz="357708" rtl="0" eaLnBrk="1" latinLnBrk="0" hangingPunct="1">
        <a:lnSpc>
          <a:spcPct val="140000"/>
        </a:lnSpc>
        <a:spcBef>
          <a:spcPts val="0"/>
        </a:spcBef>
        <a:spcAft>
          <a:spcPts val="0"/>
        </a:spcAft>
        <a:buClr>
          <a:schemeClr val="accent2"/>
        </a:buClr>
        <a:buSzPct val="75000"/>
        <a:buFont typeface="Wingdings" panose="05000000000000000000" pitchFamily="2" charset="2"/>
        <a:buChar char=""/>
        <a:defRPr sz="1800" b="0" kern="1200">
          <a:solidFill>
            <a:schemeClr val="tx1"/>
          </a:solidFill>
          <a:latin typeface="+mn-lt"/>
          <a:ea typeface="+mn-ea"/>
          <a:cs typeface="+mn-cs"/>
        </a:defRPr>
      </a:lvl2pPr>
      <a:lvl3pPr marL="459000" indent="-228600" algn="l" defTabSz="357708" rtl="0" eaLnBrk="1" latinLnBrk="0" hangingPunct="1">
        <a:lnSpc>
          <a:spcPct val="140000"/>
        </a:lnSpc>
        <a:spcBef>
          <a:spcPts val="0"/>
        </a:spcBef>
        <a:spcAft>
          <a:spcPts val="0"/>
        </a:spcAft>
        <a:buClr>
          <a:schemeClr val="accent2"/>
        </a:buClr>
        <a:buSzPct val="100000"/>
        <a:buFont typeface="Wingdings" panose="05000000000000000000" pitchFamily="2" charset="2"/>
        <a:buChar char=""/>
        <a:defRPr sz="1800" b="0" kern="1200">
          <a:solidFill>
            <a:schemeClr val="tx1"/>
          </a:solidFill>
          <a:latin typeface="+mn-lt"/>
          <a:ea typeface="+mn-ea"/>
          <a:cs typeface="+mn-cs"/>
        </a:defRPr>
      </a:lvl3pPr>
      <a:lvl4pPr marL="687600" indent="-228600" algn="l" defTabSz="357708" rtl="0" eaLnBrk="1" latinLnBrk="0" hangingPunct="1">
        <a:lnSpc>
          <a:spcPct val="140000"/>
        </a:lnSpc>
        <a:spcBef>
          <a:spcPts val="0"/>
        </a:spcBef>
        <a:spcAft>
          <a:spcPts val="0"/>
        </a:spcAft>
        <a:buClr>
          <a:schemeClr val="tx1"/>
        </a:buClr>
        <a:buSzPct val="100000"/>
        <a:buFont typeface="Wingdings" panose="05000000000000000000" pitchFamily="2" charset="2"/>
        <a:buChar char=""/>
        <a:defRPr sz="1600" b="0" kern="1200" baseline="0">
          <a:solidFill>
            <a:schemeClr val="tx1"/>
          </a:solidFill>
          <a:latin typeface="+mn-lt"/>
          <a:ea typeface="+mn-ea"/>
          <a:cs typeface="+mn-cs"/>
        </a:defRPr>
      </a:lvl4pPr>
      <a:lvl5pPr marL="890800" indent="-203200" algn="l" defTabSz="357708" rtl="0" eaLnBrk="1" latinLnBrk="0" hangingPunct="1">
        <a:lnSpc>
          <a:spcPct val="140000"/>
        </a:lnSpc>
        <a:spcBef>
          <a:spcPts val="0"/>
        </a:spcBef>
        <a:spcAft>
          <a:spcPts val="0"/>
        </a:spcAft>
        <a:buClr>
          <a:schemeClr val="tx1"/>
        </a:buClr>
        <a:buSzPct val="100000"/>
        <a:buFont typeface="Wingdings" panose="05000000000000000000" pitchFamily="2" charset="2"/>
        <a:buChar char=""/>
        <a:defRPr sz="1400" kern="1200">
          <a:solidFill>
            <a:schemeClr val="tx1"/>
          </a:solidFill>
          <a:latin typeface="+mn-lt"/>
          <a:ea typeface="+mn-ea"/>
          <a:cs typeface="+mn-cs"/>
        </a:defRPr>
      </a:lvl5pPr>
      <a:lvl6pPr marL="1043200" indent="-152400" algn="l" defTabSz="357708" rtl="0" eaLnBrk="1" latinLnBrk="0" hangingPunct="1">
        <a:lnSpc>
          <a:spcPct val="140000"/>
        </a:lnSpc>
        <a:spcBef>
          <a:spcPts val="0"/>
        </a:spcBef>
        <a:spcAft>
          <a:spcPts val="0"/>
        </a:spcAft>
        <a:buClr>
          <a:schemeClr val="tx1"/>
        </a:buClr>
        <a:buSzPct val="100000"/>
        <a:buFont typeface="Wingdings" panose="05000000000000000000" pitchFamily="2" charset="2"/>
        <a:buChar char=""/>
        <a:defRPr sz="1200" kern="1200" baseline="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20">
          <p15:clr>
            <a:srgbClr val="F26B43"/>
          </p15:clr>
        </p15:guide>
        <p15:guide id="3" pos="7357">
          <p15:clr>
            <a:srgbClr val="F26B43"/>
          </p15:clr>
        </p15:guide>
        <p15:guide id="4" orient="horz" pos="444">
          <p15:clr>
            <a:srgbClr val="F26B43"/>
          </p15:clr>
        </p15:guide>
        <p15:guide id="5" orient="horz" pos="1049">
          <p15:clr>
            <a:srgbClr val="F26B43"/>
          </p15:clr>
        </p15:guide>
        <p15:guide id="6" orient="horz" pos="958">
          <p15:clr>
            <a:srgbClr val="F26B43"/>
          </p15:clr>
        </p15:guide>
        <p15:guide id="7" orient="horz" pos="4071">
          <p15:clr>
            <a:srgbClr val="F26B43"/>
          </p15:clr>
        </p15:guide>
        <p15:guide id="8" orient="horz" pos="4006">
          <p15:clr>
            <a:srgbClr val="F26B43"/>
          </p15:clr>
        </p15:guide>
        <p15:guide id="9" pos="3765">
          <p15:clr>
            <a:srgbClr val="F26B43"/>
          </p15:clr>
        </p15:guide>
        <p15:guide id="10" pos="3915">
          <p15:clr>
            <a:srgbClr val="F26B43"/>
          </p15:clr>
        </p15:guide>
        <p15:guide id="11" orient="horz" pos="320">
          <p15:clr>
            <a:srgbClr val="F26B43"/>
          </p15:clr>
        </p15:guide>
        <p15:guide id="12" orient="horz" pos="368">
          <p15:clr>
            <a:srgbClr val="F26B43"/>
          </p15:clr>
        </p15:guide>
        <p15:guide id="13" pos="1118">
          <p15:clr>
            <a:srgbClr val="F26B43"/>
          </p15:clr>
        </p15:guide>
        <p15:guide id="14" orient="horz" pos="4225">
          <p15:clr>
            <a:srgbClr val="F26B43"/>
          </p15:clr>
        </p15:guide>
        <p15:guide id="15" pos="482">
          <p15:clr>
            <a:srgbClr val="F26B43"/>
          </p15:clr>
        </p15:guide>
        <p15:guide id="16" pos="642">
          <p15:clr>
            <a:srgbClr val="F26B43"/>
          </p15:clr>
        </p15:guide>
        <p15:guide id="17" orient="horz" pos="1117">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youtube.com/shell" TargetMode="External"/><Relationship Id="rId13" Type="http://schemas.openxmlformats.org/officeDocument/2006/relationships/image" Target="../media/image9.svg"/><Relationship Id="rId18" Type="http://schemas.openxmlformats.org/officeDocument/2006/relationships/image" Target="../media/image14.svg"/><Relationship Id="rId3" Type="http://schemas.openxmlformats.org/officeDocument/2006/relationships/image" Target="../media/image2.png"/><Relationship Id="rId21" Type="http://schemas.openxmlformats.org/officeDocument/2006/relationships/image" Target="../media/image17.png"/><Relationship Id="rId7" Type="http://schemas.openxmlformats.org/officeDocument/2006/relationships/image" Target="../media/image5.svg"/><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hyperlink" Target="http://facebook.com/shell" TargetMode="External"/><Relationship Id="rId16" Type="http://schemas.openxmlformats.org/officeDocument/2006/relationships/image" Target="../media/image12.jpeg"/><Relationship Id="rId20" Type="http://schemas.openxmlformats.org/officeDocument/2006/relationships/image" Target="../media/image16.sv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linkedin.com/company/shell" TargetMode="External"/><Relationship Id="rId5" Type="http://schemas.openxmlformats.org/officeDocument/2006/relationships/hyperlink" Target="http://twitter.com/Shell_USA" TargetMode="External"/><Relationship Id="rId15" Type="http://schemas.openxmlformats.org/officeDocument/2006/relationships/image" Target="../media/image11.svg"/><Relationship Id="rId23" Type="http://schemas.openxmlformats.org/officeDocument/2006/relationships/image" Target="../media/image19.jpeg"/><Relationship Id="rId10" Type="http://schemas.openxmlformats.org/officeDocument/2006/relationships/image" Target="../media/image7.svg"/><Relationship Id="rId19" Type="http://schemas.openxmlformats.org/officeDocument/2006/relationships/image" Target="../media/image15.png"/><Relationship Id="rId4" Type="http://schemas.openxmlformats.org/officeDocument/2006/relationships/image" Target="../media/image3.svg"/><Relationship Id="rId9" Type="http://schemas.openxmlformats.org/officeDocument/2006/relationships/image" Target="../media/image6.png"/><Relationship Id="rId14" Type="http://schemas.openxmlformats.org/officeDocument/2006/relationships/image" Target="../media/image10.png"/><Relationship Id="rId22"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hyperlink" Target="http://youtube.com/shell" TargetMode="External"/><Relationship Id="rId13" Type="http://schemas.openxmlformats.org/officeDocument/2006/relationships/image" Target="../media/image9.svg"/><Relationship Id="rId18" Type="http://schemas.openxmlformats.org/officeDocument/2006/relationships/image" Target="../media/image24.png"/><Relationship Id="rId3" Type="http://schemas.openxmlformats.org/officeDocument/2006/relationships/image" Target="../media/image2.png"/><Relationship Id="rId21" Type="http://schemas.openxmlformats.org/officeDocument/2006/relationships/image" Target="../media/image27.svg"/><Relationship Id="rId7" Type="http://schemas.openxmlformats.org/officeDocument/2006/relationships/image" Target="../media/image5.svg"/><Relationship Id="rId12" Type="http://schemas.openxmlformats.org/officeDocument/2006/relationships/image" Target="../media/image8.png"/><Relationship Id="rId17" Type="http://schemas.openxmlformats.org/officeDocument/2006/relationships/image" Target="../media/image23.svg"/><Relationship Id="rId2" Type="http://schemas.openxmlformats.org/officeDocument/2006/relationships/hyperlink" Target="http://facebook.com/shell" TargetMode="Externa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linkedin.com/company/shell" TargetMode="External"/><Relationship Id="rId5" Type="http://schemas.openxmlformats.org/officeDocument/2006/relationships/hyperlink" Target="http://twitter.com/Shell_USA" TargetMode="External"/><Relationship Id="rId15" Type="http://schemas.openxmlformats.org/officeDocument/2006/relationships/image" Target="../media/image21.svg"/><Relationship Id="rId10" Type="http://schemas.openxmlformats.org/officeDocument/2006/relationships/image" Target="../media/image7.svg"/><Relationship Id="rId19" Type="http://schemas.openxmlformats.org/officeDocument/2006/relationships/image" Target="../media/image25.svg"/><Relationship Id="rId4" Type="http://schemas.openxmlformats.org/officeDocument/2006/relationships/image" Target="../media/image3.svg"/><Relationship Id="rId9" Type="http://schemas.openxmlformats.org/officeDocument/2006/relationships/image" Target="../media/image6.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E1B1C0-2334-306B-A2C2-7E9D5BD0C3ED}"/>
              </a:ext>
            </a:extLst>
          </p:cNvPr>
          <p:cNvSpPr>
            <a:spLocks noGrp="1"/>
          </p:cNvSpPr>
          <p:nvPr>
            <p:ph type="title"/>
          </p:nvPr>
        </p:nvSpPr>
        <p:spPr>
          <a:xfrm>
            <a:off x="1586536" y="-97971"/>
            <a:ext cx="7111149" cy="1072242"/>
          </a:xfrm>
        </p:spPr>
        <p:txBody>
          <a:bodyPr/>
          <a:lstStyle/>
          <a:p>
            <a:r>
              <a:rPr lang="en-GB"/>
              <a:t>Shell in the United States</a:t>
            </a:r>
          </a:p>
        </p:txBody>
      </p:sp>
      <p:sp>
        <p:nvSpPr>
          <p:cNvPr id="5" name="Content Placeholder 4">
            <a:extLst>
              <a:ext uri="{FF2B5EF4-FFF2-40B4-BE49-F238E27FC236}">
                <a16:creationId xmlns:a16="http://schemas.microsoft.com/office/drawing/2014/main" id="{F11881AC-5134-2184-5C4D-6D52C32EB2ED}"/>
              </a:ext>
            </a:extLst>
          </p:cNvPr>
          <p:cNvSpPr>
            <a:spLocks noGrp="1"/>
          </p:cNvSpPr>
          <p:nvPr>
            <p:ph sz="quarter" idx="11"/>
          </p:nvPr>
        </p:nvSpPr>
        <p:spPr>
          <a:xfrm>
            <a:off x="2658601" y="1360714"/>
            <a:ext cx="2669956" cy="3107871"/>
          </a:xfrm>
        </p:spPr>
        <p:txBody>
          <a:bodyPr/>
          <a:lstStyle/>
          <a:p>
            <a:r>
              <a:rPr lang="en-US"/>
              <a:t>Powering Progress in the USA</a:t>
            </a:r>
          </a:p>
          <a:p>
            <a:pPr lvl="1"/>
            <a:r>
              <a:rPr lang="en-US"/>
              <a:t>Today, we are delivering more and cleaner energy across America – from producing a secure supply of oil and gas in the US Gulf of Mexico to renewable biofuels, to our expanding EV charging network, to electricity generated by solar and wind power. As the energy system continues its transformation, we are working with our customers and across sectors on the journey to net-zero emissions in the United States and globally. Shell believes we can deliver the energy the world needs today, while building the energy systems of tomorrow – all while creating value for society and our shareholders. To make progress, we believe everybody must experience the economic, social, and environmental benefits of a changing energy system. </a:t>
            </a:r>
          </a:p>
          <a:p>
            <a:pPr lvl="1"/>
            <a:r>
              <a:rPr lang="en-US"/>
              <a:t>Among the countries where Shell does business it’s the only one where every line of business is represented. We have called the US home for over 100 years, and we are proud to be part of the neighborhoods and towns where our Shell family lives and works. We strive to protect these places for today and for future generations.</a:t>
            </a:r>
          </a:p>
        </p:txBody>
      </p:sp>
      <p:sp>
        <p:nvSpPr>
          <p:cNvPr id="92" name="Content Placeholder 91">
            <a:extLst>
              <a:ext uri="{FF2B5EF4-FFF2-40B4-BE49-F238E27FC236}">
                <a16:creationId xmlns:a16="http://schemas.microsoft.com/office/drawing/2014/main" id="{B2D06D93-99D4-DEA5-247A-5BDF44F855D5}"/>
              </a:ext>
            </a:extLst>
          </p:cNvPr>
          <p:cNvSpPr>
            <a:spLocks noGrp="1"/>
          </p:cNvSpPr>
          <p:nvPr>
            <p:ph sz="quarter" idx="25"/>
          </p:nvPr>
        </p:nvSpPr>
        <p:spPr>
          <a:xfrm>
            <a:off x="529390" y="1371615"/>
            <a:ext cx="1849902" cy="397313"/>
          </a:xfrm>
        </p:spPr>
        <p:txBody>
          <a:bodyPr/>
          <a:lstStyle/>
          <a:p>
            <a:r>
              <a:rPr lang="en-GB"/>
              <a:t>Social</a:t>
            </a:r>
            <a:br>
              <a:rPr lang="en-GB"/>
            </a:br>
            <a:r>
              <a:rPr lang="en-GB"/>
              <a:t>investment</a:t>
            </a:r>
          </a:p>
        </p:txBody>
      </p:sp>
      <p:sp>
        <p:nvSpPr>
          <p:cNvPr id="93" name="Content Placeholder 92">
            <a:extLst>
              <a:ext uri="{FF2B5EF4-FFF2-40B4-BE49-F238E27FC236}">
                <a16:creationId xmlns:a16="http://schemas.microsoft.com/office/drawing/2014/main" id="{B6DE05D0-5E76-5B41-79F0-B514E51DA1B5}"/>
              </a:ext>
            </a:extLst>
          </p:cNvPr>
          <p:cNvSpPr>
            <a:spLocks noGrp="1"/>
          </p:cNvSpPr>
          <p:nvPr>
            <p:ph sz="quarter" idx="27"/>
          </p:nvPr>
        </p:nvSpPr>
        <p:spPr>
          <a:xfrm>
            <a:off x="529390" y="2686644"/>
            <a:ext cx="1849902" cy="388570"/>
          </a:xfrm>
        </p:spPr>
        <p:txBody>
          <a:bodyPr/>
          <a:lstStyle/>
          <a:p>
            <a:r>
              <a:rPr lang="en-GB"/>
              <a:t>Taxes, royalties </a:t>
            </a:r>
            <a:br>
              <a:rPr lang="en-GB"/>
            </a:br>
            <a:r>
              <a:rPr lang="en-GB"/>
              <a:t>and fees</a:t>
            </a:r>
          </a:p>
        </p:txBody>
      </p:sp>
      <p:sp>
        <p:nvSpPr>
          <p:cNvPr id="74" name="Content Placeholder 73">
            <a:extLst>
              <a:ext uri="{FF2B5EF4-FFF2-40B4-BE49-F238E27FC236}">
                <a16:creationId xmlns:a16="http://schemas.microsoft.com/office/drawing/2014/main" id="{07A5C058-E210-1E40-42FD-B5FC381BEFA3}"/>
              </a:ext>
            </a:extLst>
          </p:cNvPr>
          <p:cNvSpPr>
            <a:spLocks noGrp="1"/>
          </p:cNvSpPr>
          <p:nvPr>
            <p:ph sz="quarter" idx="29"/>
          </p:nvPr>
        </p:nvSpPr>
        <p:spPr>
          <a:xfrm>
            <a:off x="529390" y="3853492"/>
            <a:ext cx="1849902" cy="386494"/>
          </a:xfrm>
        </p:spPr>
        <p:txBody>
          <a:bodyPr/>
          <a:lstStyle/>
          <a:p>
            <a:r>
              <a:rPr lang="en-GB"/>
              <a:t>Research and</a:t>
            </a:r>
            <a:br>
              <a:rPr lang="en-GB"/>
            </a:br>
            <a:r>
              <a:rPr lang="en-GB"/>
              <a:t>development</a:t>
            </a:r>
          </a:p>
        </p:txBody>
      </p:sp>
      <p:pic>
        <p:nvPicPr>
          <p:cNvPr id="21" name="Picture Placeholder 20">
            <a:hlinkClick r:id="rId2"/>
            <a:extLst>
              <a:ext uri="{FF2B5EF4-FFF2-40B4-BE49-F238E27FC236}">
                <a16:creationId xmlns:a16="http://schemas.microsoft.com/office/drawing/2014/main" id="{4D8AB159-EB65-4431-CF05-DE8A909090C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438485" y="6445460"/>
            <a:ext cx="260350" cy="260350"/>
          </a:xfrm>
        </p:spPr>
      </p:pic>
      <p:pic>
        <p:nvPicPr>
          <p:cNvPr id="23" name="Picture Placeholder 22">
            <a:hlinkClick r:id="rId5"/>
            <a:extLst>
              <a:ext uri="{FF2B5EF4-FFF2-40B4-BE49-F238E27FC236}">
                <a16:creationId xmlns:a16="http://schemas.microsoft.com/office/drawing/2014/main" id="{CC9D1E28-5073-0F03-E131-B963A890DA13}"/>
              </a:ext>
            </a:extLst>
          </p:cNvPr>
          <p:cNvPicPr>
            <a:picLocks noGrp="1" noChangeAspect="1"/>
          </p:cNvPicPr>
          <p:nvPr>
            <p:ph type="pic" sz="quarter" idx="14"/>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459837" y="6445460"/>
            <a:ext cx="260350" cy="260350"/>
          </a:xfrm>
        </p:spPr>
      </p:pic>
      <p:pic>
        <p:nvPicPr>
          <p:cNvPr id="25" name="Picture Placeholder 24">
            <a:hlinkClick r:id="rId8"/>
            <a:extLst>
              <a:ext uri="{FF2B5EF4-FFF2-40B4-BE49-F238E27FC236}">
                <a16:creationId xmlns:a16="http://schemas.microsoft.com/office/drawing/2014/main" id="{6A47C3C7-6B84-8165-0A29-1735BF123548}"/>
              </a:ext>
            </a:extLst>
          </p:cNvPr>
          <p:cNvPicPr>
            <a:picLocks noGrp="1" noChangeAspect="1"/>
          </p:cNvPicPr>
          <p:nvPr>
            <p:ph type="pic" sz="quarter" idx="15"/>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0481189" y="6445460"/>
            <a:ext cx="260350" cy="260350"/>
          </a:xfrm>
        </p:spPr>
      </p:pic>
      <p:pic>
        <p:nvPicPr>
          <p:cNvPr id="27" name="Picture Placeholder 26">
            <a:hlinkClick r:id="rId11"/>
            <a:extLst>
              <a:ext uri="{FF2B5EF4-FFF2-40B4-BE49-F238E27FC236}">
                <a16:creationId xmlns:a16="http://schemas.microsoft.com/office/drawing/2014/main" id="{75B63BE8-2563-B8EF-79A4-7D20F10BC499}"/>
              </a:ext>
            </a:extLst>
          </p:cNvPr>
          <p:cNvPicPr>
            <a:picLocks noGrp="1" noChangeAspect="1"/>
          </p:cNvPicPr>
          <p:nvPr>
            <p:ph type="pic" sz="quarter" idx="16"/>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1502542" y="6445460"/>
            <a:ext cx="260350" cy="260350"/>
          </a:xfrm>
        </p:spPr>
      </p:pic>
      <p:sp>
        <p:nvSpPr>
          <p:cNvPr id="108" name="Content Placeholder 107">
            <a:extLst>
              <a:ext uri="{FF2B5EF4-FFF2-40B4-BE49-F238E27FC236}">
                <a16:creationId xmlns:a16="http://schemas.microsoft.com/office/drawing/2014/main" id="{097B4C99-A274-6BC6-9109-C5FB52DD3C36}"/>
              </a:ext>
            </a:extLst>
          </p:cNvPr>
          <p:cNvSpPr>
            <a:spLocks noGrp="1"/>
          </p:cNvSpPr>
          <p:nvPr>
            <p:ph sz="quarter" idx="31"/>
          </p:nvPr>
        </p:nvSpPr>
        <p:spPr>
          <a:xfrm>
            <a:off x="529390" y="4969328"/>
            <a:ext cx="1849902" cy="391885"/>
          </a:xfrm>
        </p:spPr>
        <p:txBody>
          <a:bodyPr/>
          <a:lstStyle/>
          <a:p>
            <a:r>
              <a:rPr lang="en-GB"/>
              <a:t>Staff counts</a:t>
            </a:r>
          </a:p>
        </p:txBody>
      </p:sp>
      <p:sp>
        <p:nvSpPr>
          <p:cNvPr id="19" name="Content Placeholder 18">
            <a:extLst>
              <a:ext uri="{FF2B5EF4-FFF2-40B4-BE49-F238E27FC236}">
                <a16:creationId xmlns:a16="http://schemas.microsoft.com/office/drawing/2014/main" id="{4248968C-6B17-23E4-59B1-8B3FCE492F1E}"/>
              </a:ext>
            </a:extLst>
          </p:cNvPr>
          <p:cNvSpPr>
            <a:spLocks noGrp="1"/>
          </p:cNvSpPr>
          <p:nvPr>
            <p:ph sz="quarter" idx="32"/>
          </p:nvPr>
        </p:nvSpPr>
        <p:spPr>
          <a:xfrm>
            <a:off x="528176" y="1373967"/>
            <a:ext cx="1847138" cy="1159684"/>
          </a:xfrm>
        </p:spPr>
        <p:txBody>
          <a:bodyPr/>
          <a:lstStyle/>
          <a:p>
            <a:r>
              <a:rPr lang="en-GB"/>
              <a:t>2020-2022</a:t>
            </a:r>
          </a:p>
          <a:p>
            <a:pPr lvl="1"/>
            <a:r>
              <a:rPr lang="en-GB"/>
              <a:t>$64.3 million including: </a:t>
            </a:r>
          </a:p>
          <a:p>
            <a:pPr lvl="1"/>
            <a:r>
              <a:rPr lang="en-GB"/>
              <a:t>Education..................$22.9 million</a:t>
            </a:r>
          </a:p>
          <a:p>
            <a:pPr lvl="1"/>
            <a:r>
              <a:rPr lang="en-GB"/>
              <a:t>Conservation...............$7.9 million</a:t>
            </a:r>
          </a:p>
        </p:txBody>
      </p:sp>
      <p:sp>
        <p:nvSpPr>
          <p:cNvPr id="52" name="Content Placeholder 51">
            <a:extLst>
              <a:ext uri="{FF2B5EF4-FFF2-40B4-BE49-F238E27FC236}">
                <a16:creationId xmlns:a16="http://schemas.microsoft.com/office/drawing/2014/main" id="{0FD088EB-EEB5-E083-2D28-17DF2028DE82}"/>
              </a:ext>
            </a:extLst>
          </p:cNvPr>
          <p:cNvSpPr>
            <a:spLocks noGrp="1"/>
          </p:cNvSpPr>
          <p:nvPr>
            <p:ph sz="quarter" idx="33"/>
          </p:nvPr>
        </p:nvSpPr>
        <p:spPr>
          <a:xfrm>
            <a:off x="528176" y="2691906"/>
            <a:ext cx="1847138" cy="1001274"/>
          </a:xfrm>
        </p:spPr>
        <p:txBody>
          <a:bodyPr/>
          <a:lstStyle/>
          <a:p>
            <a:r>
              <a:rPr lang="en-GB"/>
              <a:t>2022</a:t>
            </a:r>
          </a:p>
          <a:p>
            <a:pPr lvl="1"/>
            <a:r>
              <a:rPr lang="en-GB"/>
              <a:t>Paid to governments </a:t>
            </a:r>
            <a:br>
              <a:rPr lang="en-GB"/>
            </a:br>
            <a:r>
              <a:rPr lang="en-GB"/>
              <a:t>in US</a:t>
            </a:r>
            <a:r>
              <a:rPr lang="en-GB" baseline="30000"/>
              <a:t>1</a:t>
            </a:r>
            <a:r>
              <a:rPr lang="en-GB"/>
              <a:t>..........................$6.65 billion</a:t>
            </a:r>
          </a:p>
          <a:p>
            <a:endParaRPr lang="en-GB"/>
          </a:p>
        </p:txBody>
      </p:sp>
      <p:sp>
        <p:nvSpPr>
          <p:cNvPr id="53" name="Content Placeholder 52">
            <a:extLst>
              <a:ext uri="{FF2B5EF4-FFF2-40B4-BE49-F238E27FC236}">
                <a16:creationId xmlns:a16="http://schemas.microsoft.com/office/drawing/2014/main" id="{A1A14D8D-2A5A-4C3B-0BC5-0994225E2589}"/>
              </a:ext>
            </a:extLst>
          </p:cNvPr>
          <p:cNvSpPr>
            <a:spLocks noGrp="1"/>
          </p:cNvSpPr>
          <p:nvPr>
            <p:ph sz="quarter" idx="34"/>
          </p:nvPr>
        </p:nvSpPr>
        <p:spPr>
          <a:xfrm>
            <a:off x="528176" y="3854178"/>
            <a:ext cx="1847138" cy="1001274"/>
          </a:xfrm>
        </p:spPr>
        <p:txBody>
          <a:bodyPr/>
          <a:lstStyle/>
          <a:p>
            <a:r>
              <a:rPr lang="en-GB"/>
              <a:t>2022</a:t>
            </a:r>
          </a:p>
          <a:p>
            <a:pPr lvl="1"/>
            <a:r>
              <a:rPr lang="en-GB"/>
              <a:t>Public universities and other </a:t>
            </a:r>
            <a:br>
              <a:rPr lang="en-GB"/>
            </a:br>
            <a:r>
              <a:rPr lang="en-GB"/>
              <a:t>research partners.......$19.8 million </a:t>
            </a:r>
          </a:p>
          <a:p>
            <a:endParaRPr lang="en-GB"/>
          </a:p>
        </p:txBody>
      </p:sp>
      <p:sp>
        <p:nvSpPr>
          <p:cNvPr id="54" name="Content Placeholder 53">
            <a:extLst>
              <a:ext uri="{FF2B5EF4-FFF2-40B4-BE49-F238E27FC236}">
                <a16:creationId xmlns:a16="http://schemas.microsoft.com/office/drawing/2014/main" id="{67A75960-F043-B120-B3FD-9C189788940C}"/>
              </a:ext>
            </a:extLst>
          </p:cNvPr>
          <p:cNvSpPr>
            <a:spLocks noGrp="1"/>
          </p:cNvSpPr>
          <p:nvPr>
            <p:ph sz="quarter" idx="35"/>
          </p:nvPr>
        </p:nvSpPr>
        <p:spPr>
          <a:xfrm>
            <a:off x="528176" y="4974348"/>
            <a:ext cx="1847138" cy="1001274"/>
          </a:xfrm>
        </p:spPr>
        <p:txBody>
          <a:bodyPr/>
          <a:lstStyle/>
          <a:p>
            <a:r>
              <a:rPr lang="en-GB"/>
              <a:t>2022</a:t>
            </a:r>
          </a:p>
          <a:p>
            <a:pPr lvl="1"/>
            <a:r>
              <a:rPr lang="en-GB"/>
              <a:t>Employees..........................12,700+</a:t>
            </a:r>
          </a:p>
          <a:p>
            <a:pPr lvl="1"/>
            <a:r>
              <a:rPr lang="en-GB"/>
              <a:t>Retirees..............................31,200+ </a:t>
            </a:r>
          </a:p>
          <a:p>
            <a:endParaRPr lang="en-GB"/>
          </a:p>
        </p:txBody>
      </p:sp>
      <p:sp>
        <p:nvSpPr>
          <p:cNvPr id="6" name="Text Placeholder 5">
            <a:extLst>
              <a:ext uri="{FF2B5EF4-FFF2-40B4-BE49-F238E27FC236}">
                <a16:creationId xmlns:a16="http://schemas.microsoft.com/office/drawing/2014/main" id="{283F75B7-1BCB-CB68-B890-B2F1727B282E}"/>
              </a:ext>
            </a:extLst>
          </p:cNvPr>
          <p:cNvSpPr>
            <a:spLocks noGrp="1"/>
          </p:cNvSpPr>
          <p:nvPr>
            <p:ph type="body" sz="quarter" idx="36"/>
          </p:nvPr>
        </p:nvSpPr>
        <p:spPr>
          <a:xfrm>
            <a:off x="9164320" y="0"/>
            <a:ext cx="2516988" cy="568959"/>
          </a:xfrm>
        </p:spPr>
        <p:txBody>
          <a:bodyPr/>
          <a:lstStyle/>
          <a:p>
            <a:r>
              <a:rPr lang="en-GB"/>
              <a:t>Country profile </a:t>
            </a:r>
            <a:br>
              <a:rPr lang="en-GB"/>
            </a:br>
            <a:r>
              <a:rPr lang="en-GB"/>
              <a:t>February 2024</a:t>
            </a:r>
          </a:p>
        </p:txBody>
      </p:sp>
      <p:pic>
        <p:nvPicPr>
          <p:cNvPr id="124" name="Graphic 123">
            <a:extLst>
              <a:ext uri="{FF2B5EF4-FFF2-40B4-BE49-F238E27FC236}">
                <a16:creationId xmlns:a16="http://schemas.microsoft.com/office/drawing/2014/main" id="{11F87C7E-1C20-39A0-7839-FB58E4F46C9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858488" y="1418290"/>
            <a:ext cx="412372" cy="360826"/>
          </a:xfrm>
          <a:prstGeom prst="rect">
            <a:avLst/>
          </a:prstGeom>
        </p:spPr>
      </p:pic>
      <p:pic>
        <p:nvPicPr>
          <p:cNvPr id="126" name="Picture 125">
            <a:extLst>
              <a:ext uri="{FF2B5EF4-FFF2-40B4-BE49-F238E27FC236}">
                <a16:creationId xmlns:a16="http://schemas.microsoft.com/office/drawing/2014/main" id="{025F053F-E880-1AD6-350C-A48BFF052400}"/>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2628900" y="4523014"/>
            <a:ext cx="2764971" cy="1507672"/>
          </a:xfrm>
          <a:prstGeom prst="rect">
            <a:avLst/>
          </a:prstGeom>
        </p:spPr>
      </p:pic>
      <p:pic>
        <p:nvPicPr>
          <p:cNvPr id="173" name="Graphic 172">
            <a:extLst>
              <a:ext uri="{FF2B5EF4-FFF2-40B4-BE49-F238E27FC236}">
                <a16:creationId xmlns:a16="http://schemas.microsoft.com/office/drawing/2014/main" id="{F7F4E0FD-DC7F-A57B-4C03-5CB55C633D6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912445" y="5021741"/>
            <a:ext cx="359360" cy="299466"/>
          </a:xfrm>
          <a:prstGeom prst="rect">
            <a:avLst/>
          </a:prstGeom>
        </p:spPr>
      </p:pic>
      <p:pic>
        <p:nvPicPr>
          <p:cNvPr id="174" name="Graphic 173">
            <a:extLst>
              <a:ext uri="{FF2B5EF4-FFF2-40B4-BE49-F238E27FC236}">
                <a16:creationId xmlns:a16="http://schemas.microsoft.com/office/drawing/2014/main" id="{AE60F409-BBDF-E48D-1BB7-ED911106590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865057" y="2726193"/>
            <a:ext cx="400575" cy="296077"/>
          </a:xfrm>
          <a:prstGeom prst="rect">
            <a:avLst/>
          </a:prstGeom>
        </p:spPr>
      </p:pic>
      <p:pic>
        <p:nvPicPr>
          <p:cNvPr id="175" name="Graphic 174">
            <a:extLst>
              <a:ext uri="{FF2B5EF4-FFF2-40B4-BE49-F238E27FC236}">
                <a16:creationId xmlns:a16="http://schemas.microsoft.com/office/drawing/2014/main" id="{F15CDB99-123C-658E-7C2C-0781D9417E2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923247" y="3892029"/>
            <a:ext cx="277186" cy="311835"/>
          </a:xfrm>
          <a:prstGeom prst="rect">
            <a:avLst/>
          </a:prstGeom>
        </p:spPr>
      </p:pic>
      <p:sp>
        <p:nvSpPr>
          <p:cNvPr id="10" name="TextBox 9">
            <a:extLst>
              <a:ext uri="{FF2B5EF4-FFF2-40B4-BE49-F238E27FC236}">
                <a16:creationId xmlns:a16="http://schemas.microsoft.com/office/drawing/2014/main" id="{8B16F9C2-8074-1B25-3799-8205B5ADA930}"/>
              </a:ext>
            </a:extLst>
          </p:cNvPr>
          <p:cNvSpPr txBox="1"/>
          <p:nvPr/>
        </p:nvSpPr>
        <p:spPr bwMode="auto">
          <a:xfrm>
            <a:off x="510208" y="6411007"/>
            <a:ext cx="7586167" cy="164148"/>
          </a:xfrm>
          <a:prstGeom prst="rect">
            <a:avLst/>
          </a:prstGeom>
          <a:noFill/>
          <a:ln w="9525" algn="ctr">
            <a:noFill/>
            <a:miter lim="800000"/>
            <a:headEnd/>
            <a:tailEnd/>
          </a:ln>
        </p:spPr>
        <p:txBody>
          <a:bodyPr wrap="square" lIns="0" tIns="0" rIns="0" bIns="0" anchor="t">
            <a:spAutoFit/>
          </a:bodyPr>
          <a:lstStyle/>
          <a:p>
            <a:pPr marL="47625" marR="0" lvl="0" indent="-47625" algn="l" defTabSz="1219170" rtl="0" eaLnBrk="1" fontAlgn="auto" latinLnBrk="0" hangingPunct="1">
              <a:lnSpc>
                <a:spcPct val="100000"/>
              </a:lnSpc>
              <a:spcBef>
                <a:spcPts val="0"/>
              </a:spcBef>
              <a:spcAft>
                <a:spcPts val="150"/>
              </a:spcAft>
              <a:buClrTx/>
              <a:buSzTx/>
              <a:buFontTx/>
              <a:buNone/>
              <a:tabLst/>
              <a:defRPr/>
            </a:pPr>
            <a:r>
              <a:rPr kumimoji="0" lang="en-GB" sz="450" b="0" i="0" u="none" strike="noStrike" kern="1200" cap="none" spc="0" normalizeH="0" baseline="0" noProof="0">
                <a:ln>
                  <a:noFill/>
                </a:ln>
                <a:solidFill>
                  <a:srgbClr val="404040"/>
                </a:solidFill>
                <a:effectLst/>
                <a:uLnTx/>
                <a:uFillTx/>
                <a:latin typeface="ShellMedium"/>
                <a:ea typeface="+mn-ea"/>
                <a:cs typeface="+mn-cs"/>
              </a:rPr>
              <a:t>1 	Paid or collected for the country/state. Various state tax credits are available for use in determining net state tax liability before applicable credits.</a:t>
            </a:r>
          </a:p>
          <a:p>
            <a:pPr marL="47625" marR="0" lvl="0" indent="-47625" algn="l" defTabSz="1219170" rtl="0" eaLnBrk="1" fontAlgn="auto" latinLnBrk="0" hangingPunct="1">
              <a:lnSpc>
                <a:spcPct val="100000"/>
              </a:lnSpc>
              <a:spcBef>
                <a:spcPts val="0"/>
              </a:spcBef>
              <a:spcAft>
                <a:spcPts val="150"/>
              </a:spcAft>
              <a:buClrTx/>
              <a:buSzTx/>
              <a:buFontTx/>
              <a:buNone/>
              <a:tabLst/>
              <a:defRPr/>
            </a:pPr>
            <a:r>
              <a:rPr kumimoji="0" lang="en-GB" sz="450" b="0" i="0" u="none" strike="noStrike" kern="1200" cap="none" spc="0" normalizeH="0" baseline="0" noProof="0">
                <a:ln>
                  <a:noFill/>
                </a:ln>
                <a:solidFill>
                  <a:srgbClr val="404040"/>
                </a:solidFill>
                <a:effectLst/>
                <a:uLnTx/>
                <a:uFillTx/>
                <a:latin typeface="ShellMedium"/>
                <a:ea typeface="+mn-ea"/>
                <a:cs typeface="+mn-cs"/>
              </a:rPr>
              <a:t>	Most information contained in this information sheet is current as of February 2024. Certain numbers in this material are rounded.</a:t>
            </a:r>
          </a:p>
        </p:txBody>
      </p:sp>
      <p:pic>
        <p:nvPicPr>
          <p:cNvPr id="7" name="Picture 6">
            <a:extLst>
              <a:ext uri="{FF2B5EF4-FFF2-40B4-BE49-F238E27FC236}">
                <a16:creationId xmlns:a16="http://schemas.microsoft.com/office/drawing/2014/main" id="{0C054E52-C878-DF6D-8D88-428B8953D345}"/>
              </a:ext>
            </a:extLst>
          </p:cNvPr>
          <p:cNvPicPr>
            <a:picLocks noChangeAspect="1"/>
          </p:cNvPicPr>
          <p:nvPr/>
        </p:nvPicPr>
        <p:blipFill>
          <a:blip r:embed="rId23"/>
          <a:stretch>
            <a:fillRect/>
          </a:stretch>
        </p:blipFill>
        <p:spPr>
          <a:xfrm>
            <a:off x="5639279" y="1352191"/>
            <a:ext cx="6146800" cy="4648200"/>
          </a:xfrm>
          <a:prstGeom prst="rect">
            <a:avLst/>
          </a:prstGeom>
        </p:spPr>
      </p:pic>
    </p:spTree>
    <p:extLst>
      <p:ext uri="{BB962C8B-B14F-4D97-AF65-F5344CB8AC3E}">
        <p14:creationId xmlns:p14="http://schemas.microsoft.com/office/powerpoint/2010/main" val="21767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hlinkClick r:id="rId2"/>
            <a:extLst>
              <a:ext uri="{FF2B5EF4-FFF2-40B4-BE49-F238E27FC236}">
                <a16:creationId xmlns:a16="http://schemas.microsoft.com/office/drawing/2014/main" id="{0F744ABA-0E22-88A1-9AF9-1D67D642B60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438485" y="6445460"/>
            <a:ext cx="260350" cy="260350"/>
          </a:xfrm>
        </p:spPr>
      </p:pic>
      <p:pic>
        <p:nvPicPr>
          <p:cNvPr id="19" name="Picture Placeholder 18">
            <a:hlinkClick r:id="rId5"/>
            <a:extLst>
              <a:ext uri="{FF2B5EF4-FFF2-40B4-BE49-F238E27FC236}">
                <a16:creationId xmlns:a16="http://schemas.microsoft.com/office/drawing/2014/main" id="{39E6D59B-0CD4-BF74-F8F6-B715B0940093}"/>
              </a:ext>
            </a:extLst>
          </p:cNvPr>
          <p:cNvPicPr>
            <a:picLocks noGrp="1" noChangeAspect="1"/>
          </p:cNvPicPr>
          <p:nvPr>
            <p:ph type="pic" sz="quarter" idx="14"/>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459837" y="6445460"/>
            <a:ext cx="260350" cy="260350"/>
          </a:xfrm>
        </p:spPr>
      </p:pic>
      <p:pic>
        <p:nvPicPr>
          <p:cNvPr id="21" name="Picture Placeholder 20">
            <a:hlinkClick r:id="rId8"/>
            <a:extLst>
              <a:ext uri="{FF2B5EF4-FFF2-40B4-BE49-F238E27FC236}">
                <a16:creationId xmlns:a16="http://schemas.microsoft.com/office/drawing/2014/main" id="{5A35D9D8-9C97-2722-0895-8F17245A2EC1}"/>
              </a:ext>
            </a:extLst>
          </p:cNvPr>
          <p:cNvPicPr>
            <a:picLocks noGrp="1" noChangeAspect="1"/>
          </p:cNvPicPr>
          <p:nvPr>
            <p:ph type="pic" sz="quarter" idx="15"/>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0481189" y="6445460"/>
            <a:ext cx="260350" cy="260350"/>
          </a:xfrm>
        </p:spPr>
      </p:pic>
      <p:pic>
        <p:nvPicPr>
          <p:cNvPr id="23" name="Picture Placeholder 22">
            <a:hlinkClick r:id="rId11"/>
            <a:extLst>
              <a:ext uri="{FF2B5EF4-FFF2-40B4-BE49-F238E27FC236}">
                <a16:creationId xmlns:a16="http://schemas.microsoft.com/office/drawing/2014/main" id="{D179FB8B-33AB-B3E9-31E5-30E32A253381}"/>
              </a:ext>
            </a:extLst>
          </p:cNvPr>
          <p:cNvPicPr>
            <a:picLocks noGrp="1" noChangeAspect="1"/>
          </p:cNvPicPr>
          <p:nvPr>
            <p:ph type="pic" sz="quarter" idx="16"/>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1502542" y="6445460"/>
            <a:ext cx="260350" cy="260350"/>
          </a:xfrm>
        </p:spPr>
      </p:pic>
      <p:sp>
        <p:nvSpPr>
          <p:cNvPr id="10" name="Title 9">
            <a:extLst>
              <a:ext uri="{FF2B5EF4-FFF2-40B4-BE49-F238E27FC236}">
                <a16:creationId xmlns:a16="http://schemas.microsoft.com/office/drawing/2014/main" id="{78C2F9A9-A6DB-F74B-DAFD-BAA7DCD86D37}"/>
              </a:ext>
            </a:extLst>
          </p:cNvPr>
          <p:cNvSpPr>
            <a:spLocks noGrp="1"/>
          </p:cNvSpPr>
          <p:nvPr>
            <p:ph type="title"/>
          </p:nvPr>
        </p:nvSpPr>
        <p:spPr>
          <a:xfrm>
            <a:off x="513976" y="1"/>
            <a:ext cx="7414915" cy="696685"/>
          </a:xfrm>
        </p:spPr>
        <p:txBody>
          <a:bodyPr/>
          <a:lstStyle/>
          <a:p>
            <a:r>
              <a:rPr lang="en-GB"/>
              <a:t>Shell in the United States</a:t>
            </a:r>
          </a:p>
        </p:txBody>
      </p:sp>
      <p:sp>
        <p:nvSpPr>
          <p:cNvPr id="49" name="Text Placeholder 48">
            <a:extLst>
              <a:ext uri="{FF2B5EF4-FFF2-40B4-BE49-F238E27FC236}">
                <a16:creationId xmlns:a16="http://schemas.microsoft.com/office/drawing/2014/main" id="{53693A06-3424-511B-DC4D-929D381D5CEE}"/>
              </a:ext>
            </a:extLst>
          </p:cNvPr>
          <p:cNvSpPr>
            <a:spLocks noGrp="1"/>
          </p:cNvSpPr>
          <p:nvPr>
            <p:ph type="body" sz="quarter" idx="29"/>
          </p:nvPr>
        </p:nvSpPr>
        <p:spPr>
          <a:xfrm>
            <a:off x="9164320" y="0"/>
            <a:ext cx="2516988" cy="568959"/>
          </a:xfrm>
        </p:spPr>
        <p:txBody>
          <a:bodyPr/>
          <a:lstStyle/>
          <a:p>
            <a:r>
              <a:rPr lang="en-GB"/>
              <a:t>Country profile </a:t>
            </a:r>
            <a:br>
              <a:rPr lang="en-GB"/>
            </a:br>
            <a:r>
              <a:rPr lang="en-GB"/>
              <a:t>February 2024</a:t>
            </a:r>
          </a:p>
        </p:txBody>
      </p:sp>
      <p:sp>
        <p:nvSpPr>
          <p:cNvPr id="34" name="Text Placeholder 33">
            <a:extLst>
              <a:ext uri="{FF2B5EF4-FFF2-40B4-BE49-F238E27FC236}">
                <a16:creationId xmlns:a16="http://schemas.microsoft.com/office/drawing/2014/main" id="{BBDD66CD-2928-4015-157C-1A0B0BD57E59}"/>
              </a:ext>
            </a:extLst>
          </p:cNvPr>
          <p:cNvSpPr>
            <a:spLocks noGrp="1"/>
          </p:cNvSpPr>
          <p:nvPr>
            <p:ph type="body" sz="quarter" idx="35"/>
          </p:nvPr>
        </p:nvSpPr>
        <p:spPr>
          <a:xfrm>
            <a:off x="3281012" y="887186"/>
            <a:ext cx="2672442" cy="5159827"/>
          </a:xfrm>
        </p:spPr>
        <p:txBody>
          <a:bodyPr/>
          <a:lstStyle/>
          <a:p>
            <a:r>
              <a:rPr lang="en-US"/>
              <a:t>Hydrogen</a:t>
            </a:r>
          </a:p>
          <a:p>
            <a:pPr lvl="1"/>
            <a:r>
              <a:rPr lang="en-US" noProof="0"/>
              <a:t>Operating the first three heavy-duty hydrogen truck refueling stations in California, moving freight from the ports of Los Angeles and Long Beach into Southern California</a:t>
            </a:r>
            <a:endParaRPr lang="en-US"/>
          </a:p>
          <a:p>
            <a:r>
              <a:rPr lang="en-US"/>
              <a:t>Offshore Wind (in development)</a:t>
            </a:r>
          </a:p>
          <a:p>
            <a:pPr marL="143510" lvl="1" indent="-143510"/>
            <a:r>
              <a:rPr lang="en-US" dirty="0"/>
              <a:t>Two US leases with Atlantic Shores Offshore Wind, with capacity to generate 4.5 GW of wind energy off </a:t>
            </a:r>
            <a:r>
              <a:rPr lang="en-US"/>
              <a:t>coasts of New Jersey and New York</a:t>
            </a:r>
          </a:p>
          <a:p>
            <a:r>
              <a:rPr lang="en-US"/>
              <a:t>Onshore Wind</a:t>
            </a:r>
          </a:p>
          <a:p>
            <a:pPr lvl="1"/>
            <a:r>
              <a:rPr lang="en-US"/>
              <a:t>A stake in onshore wind farms, providing power in California and Texas</a:t>
            </a:r>
          </a:p>
          <a:p>
            <a:r>
              <a:rPr lang="en-US"/>
              <a:t>Power</a:t>
            </a:r>
          </a:p>
          <a:p>
            <a:pPr lvl="1"/>
            <a:r>
              <a:rPr lang="en-US"/>
              <a:t>Shell Energy, launched in June 2022, provides 100% renewable electricity plans to consumers </a:t>
            </a:r>
            <a:br>
              <a:rPr lang="en-US"/>
            </a:br>
            <a:r>
              <a:rPr lang="en-US"/>
              <a:t>in Texas</a:t>
            </a:r>
          </a:p>
          <a:p>
            <a:pPr lvl="1"/>
            <a:r>
              <a:rPr lang="en-US"/>
              <a:t>Providing renewable power to commercial and industrial customers seeking to meet decarbonization goals</a:t>
            </a:r>
          </a:p>
          <a:p>
            <a:pPr lvl="1"/>
            <a:r>
              <a:rPr lang="en-US"/>
              <a:t>Manages more than 13 GW of power generation across North America, with over 37% from renewable sources</a:t>
            </a:r>
          </a:p>
          <a:p>
            <a:r>
              <a:rPr lang="en-US"/>
              <a:t>Solar</a:t>
            </a:r>
          </a:p>
          <a:p>
            <a:pPr lvl="1"/>
            <a:r>
              <a:rPr lang="en-US"/>
              <a:t>100% ownership of Savion, a solar developer based in Kansas City, with solar and storage facilities currently under development</a:t>
            </a:r>
          </a:p>
          <a:p>
            <a:pPr lvl="1"/>
            <a:r>
              <a:rPr lang="en-US"/>
              <a:t>Powering Shell operations with solar: 326 KW at Stockton Shell Oil distribution terminal; 300 KW at Shell Technology Center Houston</a:t>
            </a:r>
          </a:p>
        </p:txBody>
      </p:sp>
      <p:sp>
        <p:nvSpPr>
          <p:cNvPr id="56" name="Text Placeholder 55">
            <a:extLst>
              <a:ext uri="{FF2B5EF4-FFF2-40B4-BE49-F238E27FC236}">
                <a16:creationId xmlns:a16="http://schemas.microsoft.com/office/drawing/2014/main" id="{E7A95E05-91D9-4DEC-92C6-DF2C81C58CC5}"/>
              </a:ext>
            </a:extLst>
          </p:cNvPr>
          <p:cNvSpPr>
            <a:spLocks noGrp="1"/>
          </p:cNvSpPr>
          <p:nvPr>
            <p:ph type="body" sz="quarter" idx="36"/>
          </p:nvPr>
        </p:nvSpPr>
        <p:spPr>
          <a:xfrm>
            <a:off x="6125662" y="1289957"/>
            <a:ext cx="2672442" cy="4784272"/>
          </a:xfrm>
        </p:spPr>
        <p:txBody>
          <a:bodyPr/>
          <a:lstStyle/>
          <a:p>
            <a:r>
              <a:rPr lang="en-US"/>
              <a:t>Retail</a:t>
            </a:r>
          </a:p>
          <a:p>
            <a:pPr lvl="1">
              <a:buSzPct val="90000"/>
              <a:buFont typeface="Wingdings" panose="05000000000000000000" pitchFamily="2" charset="2"/>
              <a:buChar char="l"/>
            </a:pPr>
            <a:r>
              <a:rPr lang="en-US"/>
              <a:t>Over 12,000 Shell-branded fuel stations across </a:t>
            </a:r>
            <a:br>
              <a:rPr lang="en-US"/>
            </a:br>
            <a:r>
              <a:rPr lang="en-US"/>
              <a:t>49 states, serving 8 million customers daily</a:t>
            </a:r>
          </a:p>
          <a:p>
            <a:r>
              <a:rPr lang="en-US"/>
              <a:t>Jiffy Lube</a:t>
            </a:r>
            <a:r>
              <a:rPr lang="en-US" baseline="30000"/>
              <a:t>®</a:t>
            </a:r>
          </a:p>
          <a:p>
            <a:pPr lvl="1">
              <a:buSzPct val="90000"/>
              <a:buFont typeface="Wingdings" panose="05000000000000000000" pitchFamily="2" charset="2"/>
              <a:buChar char="l"/>
            </a:pPr>
            <a:r>
              <a:rPr lang="en-US"/>
              <a:t>Over 2,000 locations providing oil changes, tire rotations and other preventive vehicle maintenance² </a:t>
            </a:r>
          </a:p>
          <a:p>
            <a:r>
              <a:rPr lang="en-US"/>
              <a:t>Trading</a:t>
            </a:r>
          </a:p>
          <a:p>
            <a:pPr lvl="1">
              <a:buSzPct val="90000"/>
              <a:buFont typeface="Wingdings" panose="05000000000000000000" pitchFamily="2" charset="2"/>
              <a:buChar char="l"/>
            </a:pPr>
            <a:r>
              <a:rPr lang="en-US"/>
              <a:t>Shell Trading (US) Company trades crude oil, refined products, low carbon fuels, chemical feedstocks, natural gas/LNG, electrical power, environmental products, biofuels and freight</a:t>
            </a:r>
          </a:p>
          <a:p>
            <a:r>
              <a:rPr lang="en-US"/>
              <a:t>Shell Energy North America</a:t>
            </a:r>
          </a:p>
          <a:p>
            <a:pPr lvl="1">
              <a:buSzPct val="90000"/>
              <a:buFont typeface="Wingdings" panose="05000000000000000000" pitchFamily="2" charset="2"/>
              <a:buChar char="l"/>
            </a:pPr>
            <a:r>
              <a:rPr lang="en-US"/>
              <a:t>Trades and markets natural gas, wholesale and </a:t>
            </a:r>
            <a:br>
              <a:rPr lang="en-US"/>
            </a:br>
            <a:r>
              <a:rPr lang="en-US"/>
              <a:t>retail power, as well as environmental and risk management products</a:t>
            </a:r>
          </a:p>
          <a:p>
            <a:pPr lvl="1">
              <a:buSzPct val="90000"/>
              <a:buFont typeface="Wingdings" panose="05000000000000000000" pitchFamily="2" charset="2"/>
              <a:buChar char="l"/>
            </a:pPr>
            <a:r>
              <a:rPr lang="en-US"/>
              <a:t>Natural gas sales volume of 8.5 billion cubic ft/day</a:t>
            </a:r>
          </a:p>
          <a:p>
            <a:pPr lvl="1">
              <a:buSzPct val="90000"/>
              <a:buFont typeface="Wingdings" panose="05000000000000000000" pitchFamily="2" charset="2"/>
              <a:buChar char="l"/>
            </a:pPr>
            <a:r>
              <a:rPr lang="en-US"/>
              <a:t>300 million MWh – annual wholesale and retail </a:t>
            </a:r>
            <a:br>
              <a:rPr lang="en-US"/>
            </a:br>
            <a:r>
              <a:rPr lang="en-US"/>
              <a:t>power sales in North America</a:t>
            </a:r>
          </a:p>
          <a:p>
            <a:pPr lvl="1">
              <a:buSzPct val="90000"/>
              <a:buFont typeface="Wingdings" panose="05000000000000000000" pitchFamily="2" charset="2"/>
              <a:buChar char="l"/>
            </a:pPr>
            <a:r>
              <a:rPr lang="en-US"/>
              <a:t>Consistently ranked one of top three gas and power marketers in North America</a:t>
            </a:r>
          </a:p>
          <a:p>
            <a:r>
              <a:rPr lang="en-US"/>
              <a:t>Midstream</a:t>
            </a:r>
          </a:p>
          <a:p>
            <a:pPr lvl="1">
              <a:buSzPct val="90000"/>
              <a:buFont typeface="Wingdings" panose="05000000000000000000" pitchFamily="2" charset="2"/>
              <a:buChar char="l"/>
            </a:pPr>
            <a:r>
              <a:rPr lang="en-US"/>
              <a:t>Owns, operates, develops and acquires pipelines and other midstream and logistics assets</a:t>
            </a:r>
          </a:p>
          <a:p>
            <a:pPr lvl="1">
              <a:buSzPct val="90000"/>
              <a:buFont typeface="Wingdings" panose="05000000000000000000" pitchFamily="2" charset="2"/>
              <a:buChar char="l"/>
            </a:pPr>
            <a:r>
              <a:rPr lang="en-US"/>
              <a:t>Owns and operates five crude and product storage facilities and eight caverns across the US</a:t>
            </a:r>
          </a:p>
          <a:p>
            <a:pPr lvl="1">
              <a:buSzPct val="90000"/>
              <a:buFont typeface="Wingdings" panose="05000000000000000000" pitchFamily="2" charset="2"/>
              <a:buChar char="l"/>
            </a:pPr>
            <a:r>
              <a:rPr lang="en-US"/>
              <a:t>Own/operate 3,574 miles of pipeline</a:t>
            </a:r>
          </a:p>
          <a:p>
            <a:pPr lvl="1">
              <a:buSzPct val="90000"/>
              <a:buFont typeface="Wingdings" panose="05000000000000000000" pitchFamily="2" charset="2"/>
              <a:buChar char="l"/>
            </a:pPr>
            <a:r>
              <a:rPr lang="en-US"/>
              <a:t>70% of Gulf of Mexico production flows through </a:t>
            </a:r>
            <a:br>
              <a:rPr lang="en-US"/>
            </a:br>
            <a:r>
              <a:rPr lang="en-US"/>
              <a:t>Shell-operated pipelines</a:t>
            </a:r>
          </a:p>
          <a:p>
            <a:pPr lvl="1">
              <a:buSzPct val="90000"/>
              <a:buFont typeface="Wingdings" panose="05000000000000000000" pitchFamily="2" charset="2"/>
              <a:buChar char="l"/>
            </a:pPr>
            <a:r>
              <a:rPr lang="en-US"/>
              <a:t>Transports more than 3.8 billion barrels of crude, refined products, ethanol and chemicals annually</a:t>
            </a:r>
          </a:p>
        </p:txBody>
      </p:sp>
      <p:sp>
        <p:nvSpPr>
          <p:cNvPr id="73" name="Text Placeholder 72">
            <a:extLst>
              <a:ext uri="{FF2B5EF4-FFF2-40B4-BE49-F238E27FC236}">
                <a16:creationId xmlns:a16="http://schemas.microsoft.com/office/drawing/2014/main" id="{6AD7BBE9-7AE2-F97A-6C72-FC84ECFF95A2}"/>
              </a:ext>
            </a:extLst>
          </p:cNvPr>
          <p:cNvSpPr>
            <a:spLocks noGrp="1"/>
          </p:cNvSpPr>
          <p:nvPr>
            <p:ph type="body" sz="quarter" idx="37"/>
          </p:nvPr>
        </p:nvSpPr>
        <p:spPr>
          <a:xfrm>
            <a:off x="9008412" y="1289957"/>
            <a:ext cx="2672442" cy="4784272"/>
          </a:xfrm>
        </p:spPr>
        <p:txBody>
          <a:bodyPr/>
          <a:lstStyle/>
          <a:p>
            <a:r>
              <a:rPr lang="en-US"/>
              <a:t>Refining</a:t>
            </a:r>
          </a:p>
          <a:p>
            <a:pPr marL="0" lvl="1" indent="0">
              <a:spcBef>
                <a:spcPts val="200"/>
              </a:spcBef>
              <a:buSzPct val="90000"/>
              <a:buNone/>
            </a:pPr>
            <a:r>
              <a:rPr lang="en-US"/>
              <a:t>Shell Energy and Chemicals Park Norco – St. Charles Parish, LA: integrated refining and chemicals asset</a:t>
            </a:r>
          </a:p>
          <a:p>
            <a:r>
              <a:rPr lang="en-US"/>
              <a:t>Chemicals</a:t>
            </a:r>
          </a:p>
          <a:p>
            <a:pPr marL="0" lvl="1" indent="0">
              <a:spcBef>
                <a:spcPts val="200"/>
              </a:spcBef>
              <a:buSzPct val="90000"/>
              <a:buNone/>
            </a:pPr>
            <a:r>
              <a:rPr lang="en-US"/>
              <a:t>Five chemical manufacturing facilities making materials that go into soaps, shampoos and household cleaning solutions, as well as plastics and building supplies</a:t>
            </a:r>
          </a:p>
          <a:p>
            <a:pPr lvl="1">
              <a:spcBef>
                <a:spcPts val="200"/>
              </a:spcBef>
              <a:buSzPct val="90000"/>
              <a:buFont typeface="Wingdings" panose="05000000000000000000" pitchFamily="2" charset="2"/>
              <a:buChar char="l"/>
            </a:pPr>
            <a:r>
              <a:rPr lang="en-US"/>
              <a:t>Convent Facility, St. James Parish facility planning underway to potentially repurpose facility as part of a hub for low carbon fuels and products, pending final investment decision</a:t>
            </a:r>
          </a:p>
          <a:p>
            <a:pPr lvl="1">
              <a:spcBef>
                <a:spcPts val="200"/>
              </a:spcBef>
              <a:buSzPct val="90000"/>
              <a:buFont typeface="Wingdings" panose="05000000000000000000" pitchFamily="2" charset="2"/>
              <a:buChar char="l"/>
            </a:pPr>
            <a:r>
              <a:rPr lang="en-US"/>
              <a:t>Shell Energy and Chemicals Park Norco – St. Charles Parish, LA</a:t>
            </a:r>
          </a:p>
          <a:p>
            <a:pPr lvl="1">
              <a:spcBef>
                <a:spcPts val="200"/>
              </a:spcBef>
              <a:buSzPct val="90000"/>
              <a:buFont typeface="Wingdings" panose="05000000000000000000" pitchFamily="2" charset="2"/>
              <a:buChar char="l"/>
            </a:pPr>
            <a:r>
              <a:rPr lang="en-US"/>
              <a:t>Geismar Chemical Plant – Ascension Parish, LA</a:t>
            </a:r>
          </a:p>
          <a:p>
            <a:pPr lvl="1">
              <a:spcBef>
                <a:spcPts val="200"/>
              </a:spcBef>
              <a:buSzPct val="90000"/>
              <a:buFont typeface="Wingdings" panose="05000000000000000000" pitchFamily="2" charset="2"/>
              <a:buChar char="l"/>
            </a:pPr>
            <a:r>
              <a:rPr lang="en-US"/>
              <a:t>Shell Polymers Monaca – Monaca, PA</a:t>
            </a:r>
          </a:p>
          <a:p>
            <a:pPr lvl="1">
              <a:spcBef>
                <a:spcPts val="200"/>
              </a:spcBef>
              <a:buSzPct val="90000"/>
              <a:buFont typeface="Wingdings" panose="05000000000000000000" pitchFamily="2" charset="2"/>
              <a:buChar char="l"/>
            </a:pPr>
            <a:r>
              <a:rPr lang="en-US"/>
              <a:t>Deer Park Chemicals – Deer Park, TX</a:t>
            </a:r>
          </a:p>
          <a:p>
            <a:r>
              <a:rPr lang="en-US"/>
              <a:t>Lubricants</a:t>
            </a:r>
          </a:p>
          <a:p>
            <a:pPr marL="0" lvl="1" indent="0">
              <a:spcBef>
                <a:spcPts val="200"/>
              </a:spcBef>
              <a:buSzPct val="90000"/>
              <a:buNone/>
            </a:pPr>
            <a:r>
              <a:rPr lang="en-US"/>
              <a:t>Six plants where lubricants are blended and packaged for sale</a:t>
            </a:r>
          </a:p>
          <a:p>
            <a:pPr lvl="1">
              <a:spcBef>
                <a:spcPts val="200"/>
              </a:spcBef>
              <a:buSzPct val="90000"/>
              <a:buFont typeface="Wingdings" panose="05000000000000000000" pitchFamily="2" charset="2"/>
              <a:buChar char="l"/>
            </a:pPr>
            <a:r>
              <a:rPr lang="en-US"/>
              <a:t>Fowlerville, MI</a:t>
            </a:r>
          </a:p>
          <a:p>
            <a:pPr lvl="1">
              <a:spcBef>
                <a:spcPts val="200"/>
              </a:spcBef>
              <a:buSzPct val="90000"/>
              <a:buFont typeface="Wingdings" panose="05000000000000000000" pitchFamily="2" charset="2"/>
              <a:buChar char="l"/>
            </a:pPr>
            <a:r>
              <a:rPr lang="en-US"/>
              <a:t>Galena Park, TX</a:t>
            </a:r>
          </a:p>
          <a:p>
            <a:pPr lvl="1">
              <a:spcBef>
                <a:spcPts val="200"/>
              </a:spcBef>
              <a:buSzPct val="90000"/>
              <a:buFont typeface="Wingdings" panose="05000000000000000000" pitchFamily="2" charset="2"/>
              <a:buChar char="l"/>
            </a:pPr>
            <a:r>
              <a:rPr lang="en-US"/>
              <a:t>Newell, WV</a:t>
            </a:r>
          </a:p>
          <a:p>
            <a:pPr lvl="1">
              <a:spcBef>
                <a:spcPts val="200"/>
              </a:spcBef>
              <a:buSzPct val="90000"/>
              <a:buFont typeface="Wingdings" panose="05000000000000000000" pitchFamily="2" charset="2"/>
              <a:buChar char="l"/>
            </a:pPr>
            <a:r>
              <a:rPr lang="en-US"/>
              <a:t>River Rouge, MI</a:t>
            </a:r>
          </a:p>
          <a:p>
            <a:pPr lvl="1">
              <a:spcBef>
                <a:spcPts val="200"/>
              </a:spcBef>
              <a:buSzPct val="90000"/>
              <a:buFont typeface="Wingdings" panose="05000000000000000000" pitchFamily="2" charset="2"/>
              <a:buChar char="l"/>
            </a:pPr>
            <a:r>
              <a:rPr lang="en-US"/>
              <a:t>Tehachapi, CA</a:t>
            </a:r>
          </a:p>
          <a:p>
            <a:pPr lvl="1">
              <a:spcBef>
                <a:spcPts val="200"/>
              </a:spcBef>
              <a:buSzPct val="90000"/>
              <a:buFont typeface="Wingdings" panose="05000000000000000000" pitchFamily="2" charset="2"/>
              <a:buChar char="l"/>
            </a:pPr>
            <a:r>
              <a:rPr lang="en-US"/>
              <a:t>Wilmington, CA</a:t>
            </a:r>
          </a:p>
          <a:p>
            <a:r>
              <a:rPr lang="en-US"/>
              <a:t>Shell Catalysts and Technologies</a:t>
            </a:r>
          </a:p>
          <a:p>
            <a:pPr marL="0" lvl="1" indent="0">
              <a:spcBef>
                <a:spcPts val="200"/>
              </a:spcBef>
              <a:buSzPct val="90000"/>
              <a:buNone/>
            </a:pPr>
            <a:r>
              <a:rPr lang="en-US"/>
              <a:t>Provides leading catalysts, technical services and licensed process technologies to refiners, gas treating facilities and chemical plants around the world</a:t>
            </a:r>
          </a:p>
          <a:p>
            <a:pPr lvl="1">
              <a:spcBef>
                <a:spcPts val="200"/>
              </a:spcBef>
              <a:buSzPct val="90000"/>
              <a:buFont typeface="Wingdings" panose="05000000000000000000" pitchFamily="2" charset="2"/>
              <a:buChar char="l"/>
            </a:pPr>
            <a:r>
              <a:rPr lang="en-US"/>
              <a:t>Martinez, CA</a:t>
            </a:r>
          </a:p>
          <a:p>
            <a:pPr lvl="1">
              <a:spcBef>
                <a:spcPts val="200"/>
              </a:spcBef>
              <a:buSzPct val="90000"/>
              <a:buFont typeface="Wingdings" panose="05000000000000000000" pitchFamily="2" charset="2"/>
              <a:buChar char="l"/>
            </a:pPr>
            <a:r>
              <a:rPr lang="en-US"/>
              <a:t>Michigan City, IN</a:t>
            </a:r>
          </a:p>
          <a:p>
            <a:pPr lvl="1">
              <a:spcBef>
                <a:spcPts val="200"/>
              </a:spcBef>
              <a:buSzPct val="90000"/>
              <a:buFont typeface="Wingdings" panose="05000000000000000000" pitchFamily="2" charset="2"/>
              <a:buChar char="l"/>
            </a:pPr>
            <a:r>
              <a:rPr lang="en-US"/>
              <a:t>Pittsburg, CA</a:t>
            </a:r>
          </a:p>
          <a:p>
            <a:pPr lvl="1">
              <a:spcBef>
                <a:spcPts val="200"/>
              </a:spcBef>
              <a:buSzPct val="90000"/>
              <a:buFont typeface="Wingdings" panose="05000000000000000000" pitchFamily="2" charset="2"/>
              <a:buChar char="l"/>
            </a:pPr>
            <a:r>
              <a:rPr lang="en-US"/>
              <a:t>Port Allen, LA</a:t>
            </a:r>
          </a:p>
        </p:txBody>
      </p:sp>
      <p:sp>
        <p:nvSpPr>
          <p:cNvPr id="43" name="Text Placeholder 42">
            <a:extLst>
              <a:ext uri="{FF2B5EF4-FFF2-40B4-BE49-F238E27FC236}">
                <a16:creationId xmlns:a16="http://schemas.microsoft.com/office/drawing/2014/main" id="{595CD0D3-B6B5-B0EE-9C7E-C02DFA20E6B0}"/>
              </a:ext>
            </a:extLst>
          </p:cNvPr>
          <p:cNvSpPr>
            <a:spLocks noGrp="1"/>
          </p:cNvSpPr>
          <p:nvPr>
            <p:ph type="body" sz="quarter" idx="38"/>
          </p:nvPr>
        </p:nvSpPr>
        <p:spPr>
          <a:xfrm>
            <a:off x="484415" y="1289957"/>
            <a:ext cx="2672442" cy="1823357"/>
          </a:xfrm>
        </p:spPr>
        <p:txBody>
          <a:bodyPr/>
          <a:lstStyle/>
          <a:p>
            <a:pPr lvl="1"/>
            <a:r>
              <a:rPr lang="en-US"/>
              <a:t>Total share of US production is 344,000 barrels of oil equivalent per day</a:t>
            </a:r>
          </a:p>
          <a:p>
            <a:pPr lvl="1"/>
            <a:r>
              <a:rPr lang="en-US"/>
              <a:t>Operating nine deep-water production hubs plus one non-operated and a network of subsea infrastructure</a:t>
            </a:r>
          </a:p>
          <a:p>
            <a:pPr lvl="1"/>
            <a:r>
              <a:rPr lang="en-US"/>
              <a:t>Over 20 field development projects with subsea production systems</a:t>
            </a:r>
          </a:p>
          <a:p>
            <a:pPr lvl="1"/>
            <a:r>
              <a:rPr lang="en-US"/>
              <a:t>One of the largest leaseholders in the U.S. Gulf </a:t>
            </a:r>
            <a:br>
              <a:rPr lang="en-US"/>
            </a:br>
            <a:r>
              <a:rPr lang="en-US"/>
              <a:t>of Mexico</a:t>
            </a:r>
          </a:p>
          <a:p>
            <a:pPr lvl="1"/>
            <a:r>
              <a:rPr lang="en-US"/>
              <a:t>Production is among the lowest GHG intensity </a:t>
            </a:r>
            <a:br>
              <a:rPr lang="en-US"/>
            </a:br>
            <a:r>
              <a:rPr lang="en-US"/>
              <a:t>in the world when compared to other IOGP (international association of oil and gas producers) O&amp;G producing members</a:t>
            </a:r>
          </a:p>
        </p:txBody>
      </p:sp>
      <p:sp>
        <p:nvSpPr>
          <p:cNvPr id="44" name="Text Placeholder 43">
            <a:extLst>
              <a:ext uri="{FF2B5EF4-FFF2-40B4-BE49-F238E27FC236}">
                <a16:creationId xmlns:a16="http://schemas.microsoft.com/office/drawing/2014/main" id="{46CD353B-35C8-4CED-8E3E-089B2CD443BF}"/>
              </a:ext>
            </a:extLst>
          </p:cNvPr>
          <p:cNvSpPr>
            <a:spLocks noGrp="1"/>
          </p:cNvSpPr>
          <p:nvPr>
            <p:ph type="body" sz="quarter" idx="39"/>
          </p:nvPr>
        </p:nvSpPr>
        <p:spPr>
          <a:xfrm>
            <a:off x="484415" y="3657600"/>
            <a:ext cx="2672442" cy="2383971"/>
          </a:xfrm>
        </p:spPr>
        <p:txBody>
          <a:bodyPr/>
          <a:lstStyle/>
          <a:p>
            <a:r>
              <a:rPr lang="en-US"/>
              <a:t>Battery storage</a:t>
            </a:r>
          </a:p>
          <a:p>
            <a:pPr lvl="1"/>
            <a:r>
              <a:rPr lang="en-US"/>
              <a:t>Ownership of </a:t>
            </a:r>
            <a:r>
              <a:rPr lang="en-US" err="1"/>
              <a:t>sonnen</a:t>
            </a:r>
            <a:r>
              <a:rPr lang="en-US"/>
              <a:t>, a world-leading manufacturer of smart solar energy storage systems</a:t>
            </a:r>
          </a:p>
          <a:p>
            <a:r>
              <a:rPr lang="en-US"/>
              <a:t>Biofuels</a:t>
            </a:r>
          </a:p>
          <a:p>
            <a:pPr lvl="1"/>
            <a:r>
              <a:rPr lang="en-US"/>
              <a:t>Purchased stake in </a:t>
            </a:r>
            <a:r>
              <a:rPr lang="en-US" err="1"/>
              <a:t>LanzaJet</a:t>
            </a:r>
            <a:r>
              <a:rPr lang="en-US"/>
              <a:t>, which uses catalytic conversion to convert alcohol into aviation fuel, reducing emissions compared to conventional jet fuel</a:t>
            </a:r>
          </a:p>
          <a:p>
            <a:pPr lvl="1"/>
            <a:r>
              <a:rPr lang="en-US"/>
              <a:t>Shell New Energies Junction City using locally sourced cow manure and agricultural residues to produce biogas</a:t>
            </a:r>
          </a:p>
          <a:p>
            <a:pPr lvl="1"/>
            <a:r>
              <a:rPr lang="en-US"/>
              <a:t>Sustainable Aviation Fuel agreements signed with JetBlue, Alaska Airlines and Delta</a:t>
            </a:r>
          </a:p>
          <a:p>
            <a:r>
              <a:rPr lang="en-US"/>
              <a:t>Electric vehicle charging</a:t>
            </a:r>
          </a:p>
          <a:p>
            <a:pPr lvl="1"/>
            <a:r>
              <a:rPr lang="en-US"/>
              <a:t>Following the acquisition of Volta in March 2023, Shell owns more than 3,000 publicly available charge points in the US and Canada</a:t>
            </a:r>
          </a:p>
        </p:txBody>
      </p:sp>
      <p:sp>
        <p:nvSpPr>
          <p:cNvPr id="5" name="Rounded Rectangle 4">
            <a:extLst>
              <a:ext uri="{FF2B5EF4-FFF2-40B4-BE49-F238E27FC236}">
                <a16:creationId xmlns:a16="http://schemas.microsoft.com/office/drawing/2014/main" id="{BB9E0C09-AA7F-0CF0-6528-5C8CEC5CACAA}"/>
              </a:ext>
            </a:extLst>
          </p:cNvPr>
          <p:cNvSpPr/>
          <p:nvPr/>
        </p:nvSpPr>
        <p:spPr>
          <a:xfrm>
            <a:off x="467621" y="3265516"/>
            <a:ext cx="2703091" cy="314893"/>
          </a:xfrm>
          <a:prstGeom prst="roundRect">
            <a:avLst>
              <a:gd name="adj" fmla="val 223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36000" rIns="36000" bIns="36000" rtlCol="0" anchor="ctr"/>
          <a:lstStyle/>
          <a:p>
            <a:pPr marL="4763" marR="0" lvl="0" indent="0" algn="l"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ShellHeavy" pitchFamily="2" charset="0"/>
                <a:ea typeface="+mn-ea"/>
                <a:cs typeface="+mn-cs"/>
              </a:rPr>
              <a:t>Renewables and Energy S</a:t>
            </a:r>
            <a:r>
              <a:rPr kumimoji="0" lang="en-GB" sz="1000" b="0" i="0" u="none" strike="noStrike" kern="1200" cap="none" spc="0" normalizeH="0" baseline="0" noProof="0" err="1">
                <a:ln>
                  <a:noFill/>
                </a:ln>
                <a:solidFill>
                  <a:srgbClr val="FFFFFF"/>
                </a:solidFill>
                <a:effectLst/>
                <a:uLnTx/>
                <a:uFillTx/>
                <a:latin typeface="ShellHeavy" pitchFamily="2" charset="0"/>
                <a:ea typeface="+mn-ea"/>
                <a:cs typeface="+mn-cs"/>
              </a:rPr>
              <a:t>olutions</a:t>
            </a:r>
            <a:endParaRPr kumimoji="0" lang="en-GB" sz="1000" b="0" i="0" u="none" strike="noStrike" kern="1200" cap="none" spc="0" normalizeH="0" baseline="0" noProof="0">
              <a:ln>
                <a:noFill/>
              </a:ln>
              <a:solidFill>
                <a:srgbClr val="FFFFFF"/>
              </a:solidFill>
              <a:effectLst/>
              <a:uLnTx/>
              <a:uFillTx/>
              <a:latin typeface="ShellHeavy" pitchFamily="2" charset="0"/>
              <a:ea typeface="+mn-ea"/>
              <a:cs typeface="+mn-cs"/>
            </a:endParaRPr>
          </a:p>
        </p:txBody>
      </p:sp>
      <p:sp>
        <p:nvSpPr>
          <p:cNvPr id="37" name="Rounded Rectangle 36">
            <a:extLst>
              <a:ext uri="{FF2B5EF4-FFF2-40B4-BE49-F238E27FC236}">
                <a16:creationId xmlns:a16="http://schemas.microsoft.com/office/drawing/2014/main" id="{692F5834-0369-16EE-17D8-4BFCBA0C25F8}"/>
              </a:ext>
            </a:extLst>
          </p:cNvPr>
          <p:cNvSpPr/>
          <p:nvPr/>
        </p:nvSpPr>
        <p:spPr>
          <a:xfrm>
            <a:off x="9003474" y="884515"/>
            <a:ext cx="2759035" cy="314893"/>
          </a:xfrm>
          <a:prstGeom prst="roundRect">
            <a:avLst>
              <a:gd name="adj" fmla="val 223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36000" rIns="36000" bIns="36000" rtlCol="0" anchor="ctr"/>
          <a:lstStyle/>
          <a:p>
            <a:pPr marL="4763" marR="0" lvl="0" indent="0" algn="l"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ShellHeavy" pitchFamily="2" charset="0"/>
                <a:ea typeface="+mn-ea"/>
                <a:cs typeface="+mn-cs"/>
              </a:rPr>
              <a:t>Chemicals and Products</a:t>
            </a:r>
          </a:p>
        </p:txBody>
      </p:sp>
      <p:sp>
        <p:nvSpPr>
          <p:cNvPr id="38" name="Rounded Rectangle 37">
            <a:extLst>
              <a:ext uri="{FF2B5EF4-FFF2-40B4-BE49-F238E27FC236}">
                <a16:creationId xmlns:a16="http://schemas.microsoft.com/office/drawing/2014/main" id="{2F102C9C-8939-19C7-27AE-AC52BAE9F091}"/>
              </a:ext>
            </a:extLst>
          </p:cNvPr>
          <p:cNvSpPr/>
          <p:nvPr/>
        </p:nvSpPr>
        <p:spPr>
          <a:xfrm>
            <a:off x="6102929" y="890452"/>
            <a:ext cx="2690750" cy="314893"/>
          </a:xfrm>
          <a:prstGeom prst="roundRect">
            <a:avLst>
              <a:gd name="adj" fmla="val 223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36000" rIns="36000" bIns="36000" rtlCol="0" anchor="ctr"/>
          <a:lstStyle/>
          <a:p>
            <a:pPr marL="4763" marR="0" lvl="0" indent="0" algn="l" defTabSz="1219170" rtl="0" eaLnBrk="1" fontAlgn="auto" latinLnBrk="0" hangingPunct="1">
              <a:lnSpc>
                <a:spcPct val="100000"/>
              </a:lnSpc>
              <a:spcBef>
                <a:spcPts val="0"/>
              </a:spcBef>
              <a:spcAft>
                <a:spcPts val="0"/>
              </a:spcAft>
              <a:buClrTx/>
              <a:buSzTx/>
              <a:buFontTx/>
              <a:buNone/>
              <a:tabLst/>
              <a:defRPr/>
            </a:pPr>
            <a:r>
              <a:rPr lang="en-GB" sz="1000">
                <a:solidFill>
                  <a:srgbClr val="FFFFFF"/>
                </a:solidFill>
                <a:latin typeface="ShellHeavy" pitchFamily="2" charset="0"/>
              </a:rPr>
              <a:t>Mobility</a:t>
            </a:r>
            <a:r>
              <a:rPr kumimoji="0" lang="en-GB" sz="1000" b="0" i="0" u="none" strike="noStrike" kern="1200" cap="none" spc="0" normalizeH="0" baseline="0" noProof="0">
                <a:ln>
                  <a:noFill/>
                </a:ln>
                <a:solidFill>
                  <a:srgbClr val="FFFFFF"/>
                </a:solidFill>
                <a:effectLst/>
                <a:uLnTx/>
                <a:uFillTx/>
                <a:latin typeface="ShellHeavy" pitchFamily="2" charset="0"/>
                <a:ea typeface="+mn-ea"/>
                <a:cs typeface="+mn-cs"/>
              </a:rPr>
              <a:t>, Trading and Supply</a:t>
            </a:r>
          </a:p>
        </p:txBody>
      </p:sp>
      <p:pic>
        <p:nvPicPr>
          <p:cNvPr id="39" name="Graphic 38">
            <a:extLst>
              <a:ext uri="{FF2B5EF4-FFF2-40B4-BE49-F238E27FC236}">
                <a16:creationId xmlns:a16="http://schemas.microsoft.com/office/drawing/2014/main" id="{355DC35E-8E9F-B70A-2D91-DAA39F68040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192525" y="945239"/>
            <a:ext cx="250716" cy="200573"/>
          </a:xfrm>
          <a:prstGeom prst="rect">
            <a:avLst/>
          </a:prstGeom>
        </p:spPr>
      </p:pic>
      <p:pic>
        <p:nvPicPr>
          <p:cNvPr id="42" name="Graphic 41">
            <a:extLst>
              <a:ext uri="{FF2B5EF4-FFF2-40B4-BE49-F238E27FC236}">
                <a16:creationId xmlns:a16="http://schemas.microsoft.com/office/drawing/2014/main" id="{ABDE98FB-5869-2C48-DB27-7734178772F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101880" y="932674"/>
            <a:ext cx="249937" cy="196379"/>
          </a:xfrm>
          <a:prstGeom prst="rect">
            <a:avLst/>
          </a:prstGeom>
        </p:spPr>
      </p:pic>
      <p:pic>
        <p:nvPicPr>
          <p:cNvPr id="45" name="Graphic 44">
            <a:extLst>
              <a:ext uri="{FF2B5EF4-FFF2-40B4-BE49-F238E27FC236}">
                <a16:creationId xmlns:a16="http://schemas.microsoft.com/office/drawing/2014/main" id="{0B095F83-992F-018F-8155-654A289CB74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33796" y="3303764"/>
            <a:ext cx="330032" cy="220021"/>
          </a:xfrm>
          <a:prstGeom prst="rect">
            <a:avLst/>
          </a:prstGeom>
        </p:spPr>
      </p:pic>
      <p:sp>
        <p:nvSpPr>
          <p:cNvPr id="104" name="Rounded Rectangle 103">
            <a:extLst>
              <a:ext uri="{FF2B5EF4-FFF2-40B4-BE49-F238E27FC236}">
                <a16:creationId xmlns:a16="http://schemas.microsoft.com/office/drawing/2014/main" id="{954CCDA8-CE21-9532-29DE-07D2259D538C}"/>
              </a:ext>
            </a:extLst>
          </p:cNvPr>
          <p:cNvSpPr/>
          <p:nvPr/>
        </p:nvSpPr>
        <p:spPr>
          <a:xfrm>
            <a:off x="467621" y="914400"/>
            <a:ext cx="2703091" cy="314893"/>
          </a:xfrm>
          <a:prstGeom prst="roundRect">
            <a:avLst>
              <a:gd name="adj" fmla="val 223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36000" rIns="36000" bIns="36000" rtlCol="0" anchor="ctr"/>
          <a:lstStyle/>
          <a:p>
            <a:pPr marL="4763" marR="0" lvl="0" indent="0" algn="l"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ShellHeavy" pitchFamily="2" charset="0"/>
                <a:ea typeface="+mn-ea"/>
                <a:cs typeface="+mn-cs"/>
              </a:rPr>
              <a:t>Upstream</a:t>
            </a:r>
          </a:p>
        </p:txBody>
      </p:sp>
      <p:pic>
        <p:nvPicPr>
          <p:cNvPr id="106" name="Graphic 105">
            <a:extLst>
              <a:ext uri="{FF2B5EF4-FFF2-40B4-BE49-F238E27FC236}">
                <a16:creationId xmlns:a16="http://schemas.microsoft.com/office/drawing/2014/main" id="{7D53B993-0446-00D9-7FAA-3D03E320F60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60140" y="932850"/>
            <a:ext cx="205819" cy="257274"/>
          </a:xfrm>
          <a:prstGeom prst="rect">
            <a:avLst/>
          </a:prstGeom>
        </p:spPr>
      </p:pic>
      <p:sp>
        <p:nvSpPr>
          <p:cNvPr id="2" name="TextBox 1">
            <a:extLst>
              <a:ext uri="{FF2B5EF4-FFF2-40B4-BE49-F238E27FC236}">
                <a16:creationId xmlns:a16="http://schemas.microsoft.com/office/drawing/2014/main" id="{72A5CDF3-49F6-FCDA-2D2E-DB773418F894}"/>
              </a:ext>
            </a:extLst>
          </p:cNvPr>
          <p:cNvSpPr txBox="1"/>
          <p:nvPr/>
        </p:nvSpPr>
        <p:spPr bwMode="auto">
          <a:xfrm>
            <a:off x="510208" y="6386358"/>
            <a:ext cx="7586167" cy="302647"/>
          </a:xfrm>
          <a:prstGeom prst="rect">
            <a:avLst/>
          </a:prstGeom>
          <a:noFill/>
          <a:ln w="9525" algn="ctr">
            <a:noFill/>
            <a:miter lim="800000"/>
            <a:headEnd/>
            <a:tailEnd/>
          </a:ln>
        </p:spPr>
        <p:txBody>
          <a:bodyPr wrap="square" lIns="0" tIns="0" rIns="0" bIns="0">
            <a:spAutoFit/>
          </a:bodyPr>
          <a:lstStyle/>
          <a:p>
            <a:pPr marL="4763" marR="0" lvl="0" indent="-4763" algn="l" defTabSz="1219170" rtl="0" eaLnBrk="1" fontAlgn="auto" latinLnBrk="0" hangingPunct="1">
              <a:lnSpc>
                <a:spcPct val="100000"/>
              </a:lnSpc>
              <a:spcBef>
                <a:spcPts val="0"/>
              </a:spcBef>
              <a:spcAft>
                <a:spcPts val="150"/>
              </a:spcAft>
              <a:buClrTx/>
              <a:buSzTx/>
              <a:buFontTx/>
              <a:buNone/>
              <a:tabLst/>
              <a:defRPr/>
            </a:pPr>
            <a:r>
              <a:rPr kumimoji="0" lang="en-GB" sz="450" b="0" i="0" u="none" strike="noStrike" kern="1200" cap="none" spc="0" normalizeH="0" baseline="0" noProof="0">
                <a:ln>
                  <a:noFill/>
                </a:ln>
                <a:solidFill>
                  <a:srgbClr val="404040"/>
                </a:solidFill>
                <a:effectLst/>
                <a:uLnTx/>
                <a:uFillTx/>
                <a:latin typeface="ShellMedium"/>
                <a:ea typeface="+mn-ea"/>
                <a:cs typeface="+mn-cs"/>
              </a:rPr>
              <a:t>2 Headquartered in Houston, Texas, Jiffy Lube</a:t>
            </a:r>
            <a:r>
              <a:rPr kumimoji="0" lang="en-GB" sz="450" b="0" i="0" u="none" strike="noStrike" kern="1200" cap="none" spc="0" normalizeH="0" baseline="30000" noProof="0">
                <a:ln>
                  <a:noFill/>
                </a:ln>
                <a:solidFill>
                  <a:srgbClr val="404040"/>
                </a:solidFill>
                <a:effectLst/>
                <a:uLnTx/>
                <a:uFillTx/>
                <a:latin typeface="ShellMedium"/>
                <a:ea typeface="+mn-ea"/>
                <a:cs typeface="+mn-cs"/>
              </a:rPr>
              <a:t>®</a:t>
            </a:r>
            <a:r>
              <a:rPr kumimoji="0" lang="en-GB" sz="450" b="0" i="0" u="none" strike="noStrike" kern="1200" cap="none" spc="0" normalizeH="0" baseline="0" noProof="0">
                <a:ln>
                  <a:noFill/>
                </a:ln>
                <a:solidFill>
                  <a:srgbClr val="404040"/>
                </a:solidFill>
                <a:effectLst/>
                <a:uLnTx/>
                <a:uFillTx/>
                <a:latin typeface="ShellMedium"/>
                <a:ea typeface="+mn-ea"/>
                <a:cs typeface="+mn-cs"/>
              </a:rPr>
              <a:t> International, Inc. is a wholly owned, indirect subsidiary of Shell USA, Inc. </a:t>
            </a:r>
          </a:p>
          <a:p>
            <a:pPr marL="4763" marR="0" lvl="0" indent="-4763" algn="l" defTabSz="1219170" rtl="0" eaLnBrk="1" fontAlgn="auto" latinLnBrk="0" hangingPunct="1">
              <a:lnSpc>
                <a:spcPct val="100000"/>
              </a:lnSpc>
              <a:spcBef>
                <a:spcPts val="0"/>
              </a:spcBef>
              <a:spcAft>
                <a:spcPts val="150"/>
              </a:spcAft>
              <a:buClrTx/>
              <a:buSzTx/>
              <a:buFontTx/>
              <a:buNone/>
              <a:tabLst/>
              <a:defRPr/>
            </a:pPr>
            <a:r>
              <a:rPr kumimoji="0" lang="en-GB" sz="450" b="0" i="0" u="none" strike="noStrike" kern="1200" cap="none" spc="0" normalizeH="0" baseline="0" noProof="0">
                <a:ln>
                  <a:noFill/>
                </a:ln>
                <a:solidFill>
                  <a:srgbClr val="404040"/>
                </a:solidFill>
                <a:effectLst/>
                <a:uLnTx/>
                <a:uFillTx/>
                <a:latin typeface="ShellMedium"/>
                <a:ea typeface="+mn-ea"/>
                <a:cs typeface="+mn-cs"/>
              </a:rPr>
              <a:t>Disclaimer: In this information sheet, “Shell” and “Shell group” and are sometimes used for convenience where references are made to Shell plc and its subsidiaries in general. Likewise, the words “we”, “us” and “our” are also used to refer to subsidiaries in general or to those who work for                                 them. These expressions are also used where no useful purpose is served by identifying the particular company or companies. “Subsidiaries”, “Shell subsidiaries” and “Shell companies” as used in this document refer to companies over which Shell plc either directly or indirectly has control.  </a:t>
            </a:r>
            <a:br>
              <a:rPr kumimoji="0" lang="en-GB" sz="450" b="0" i="0" u="none" strike="noStrike" kern="1200" cap="none" spc="0" normalizeH="0" baseline="0" noProof="0">
                <a:ln>
                  <a:noFill/>
                </a:ln>
                <a:solidFill>
                  <a:srgbClr val="404040"/>
                </a:solidFill>
                <a:effectLst/>
                <a:uLnTx/>
                <a:uFillTx/>
                <a:latin typeface="ShellMedium"/>
                <a:ea typeface="+mn-ea"/>
                <a:cs typeface="+mn-cs"/>
              </a:rPr>
            </a:br>
            <a:r>
              <a:rPr kumimoji="0" lang="en-GB" sz="450" b="0" i="0" u="none" strike="noStrike" kern="1200" cap="none" spc="0" normalizeH="0" baseline="0" noProof="0">
                <a:ln>
                  <a:noFill/>
                </a:ln>
                <a:solidFill>
                  <a:srgbClr val="404040"/>
                </a:solidFill>
                <a:effectLst/>
                <a:uLnTx/>
                <a:uFillTx/>
                <a:latin typeface="ShellMedium"/>
                <a:ea typeface="+mn-ea"/>
                <a:cs typeface="+mn-cs"/>
              </a:rPr>
              <a:t>Most information contained in this information sheet is current as of February 2024. Certain numbers in this material are rounded.</a:t>
            </a:r>
          </a:p>
        </p:txBody>
      </p:sp>
    </p:spTree>
    <p:extLst>
      <p:ext uri="{BB962C8B-B14F-4D97-AF65-F5344CB8AC3E}">
        <p14:creationId xmlns:p14="http://schemas.microsoft.com/office/powerpoint/2010/main" val="73277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Shell layouts with footer">
  <a:themeElements>
    <a:clrScheme name="Shell Colour Palette">
      <a:dk1>
        <a:srgbClr val="404040"/>
      </a:dk1>
      <a:lt1>
        <a:srgbClr val="FFFFFF"/>
      </a:lt1>
      <a:dk2>
        <a:srgbClr val="A6A6A6"/>
      </a:dk2>
      <a:lt2>
        <a:srgbClr val="D9D9D9"/>
      </a:lt2>
      <a:accent1>
        <a:srgbClr val="FBCE07"/>
      </a:accent1>
      <a:accent2>
        <a:srgbClr val="DD1D21"/>
      </a:accent2>
      <a:accent3>
        <a:srgbClr val="003C88"/>
      </a:accent3>
      <a:accent4>
        <a:srgbClr val="641964"/>
      </a:accent4>
      <a:accent5>
        <a:srgbClr val="008443"/>
      </a:accent5>
      <a:accent6>
        <a:srgbClr val="EB8705"/>
      </a:accent6>
      <a:hlink>
        <a:srgbClr val="003C88"/>
      </a:hlink>
      <a:folHlink>
        <a:srgbClr val="003C88"/>
      </a:folHlink>
    </a:clrScheme>
    <a:fontScheme name="Shell Font Theme">
      <a:majorFont>
        <a:latin typeface="ShellHeavy"/>
        <a:ea typeface=""/>
        <a:cs typeface=""/>
      </a:majorFont>
      <a:minorFont>
        <a:latin typeface="Shell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lgn="ctr">
          <a:noFill/>
          <a:miter lim="800000"/>
          <a:headEnd/>
          <a:tailEnd/>
        </a:ln>
      </a:spPr>
      <a:bodyPr vert="horz" wrap="square" lIns="0" tIns="0" rIns="0" bIns="0" numCol="1" rtlCol="0" anchor="t" anchorCtr="0" compatLnSpc="1">
        <a:prstTxWarp prst="textNoShape">
          <a:avLst/>
        </a:prstTxWarp>
        <a:spAutoFit/>
      </a:bodyPr>
      <a:lstStyle>
        <a:defPPr marL="201613" indent="-201613" defTabSz="357708">
          <a:lnSpc>
            <a:spcPct val="140000"/>
          </a:lnSpc>
          <a:buClr>
            <a:schemeClr val="accent2"/>
          </a:buClr>
          <a:buSzPct val="85000"/>
          <a:buFont typeface="Wingdings" panose="05000000000000000000" pitchFamily="2" charset="2"/>
          <a:buChar char=""/>
          <a:defRPr sz="1600" dirty="0" err="1" smtClean="0"/>
        </a:defPPr>
      </a:lstStyle>
    </a:txDef>
  </a:objectDefaults>
  <a:extraClrSchemeLst/>
  <a:custClrLst>
    <a:custClr name="Shell-yellow">
      <a:srgbClr val="FBCE07"/>
    </a:custClr>
    <a:custClr name="Shell-yellow-60%">
      <a:srgbClr val="FDE26A"/>
    </a:custClr>
    <a:custClr name="Shell-yellow-40%">
      <a:srgbClr val="FDEB9C"/>
    </a:custClr>
    <a:custClr name="Shell-yellow-20%">
      <a:srgbClr val="FEF5CD"/>
    </a:custClr>
    <a:custClr name="Shell-yellow-20%">
      <a:srgbClr val="FEF5CD"/>
    </a:custClr>
    <a:custClr name="Shell-red">
      <a:srgbClr val="DD1D21"/>
    </a:custClr>
    <a:custClr name="Shell-red-60%">
      <a:srgbClr val="EB777A"/>
    </a:custClr>
    <a:custClr name="Shell-red-40%">
      <a:srgbClr val="F1A5A6"/>
    </a:custClr>
    <a:custClr name="Shell-red-20%">
      <a:srgbClr val="F8D2D3"/>
    </a:custClr>
    <a:custClr name="Shell-white">
      <a:srgbClr val="FFFFFF"/>
    </a:custClr>
    <a:custClr name="Shell-black">
      <a:srgbClr val="000000"/>
    </a:custClr>
    <a:custClr name="Shell-very dark grey">
      <a:srgbClr val="404040"/>
    </a:custClr>
    <a:custClr name="Shell-dark grey">
      <a:srgbClr val="595959"/>
    </a:custClr>
    <a:custClr name="Shell-mid grey">
      <a:srgbClr val="7F7F7F"/>
    </a:custClr>
    <a:custClr name="Shell-light grey">
      <a:srgbClr val="A6A6A6"/>
    </a:custClr>
    <a:custClr name="Shell-pale grey">
      <a:srgbClr val="D9D9D9"/>
    </a:custClr>
    <a:custClr name="Shell-very pale grey">
      <a:srgbClr val="F7F7F7"/>
    </a:custClr>
    <a:custClr name="Shell-dark blue">
      <a:srgbClr val="003C88"/>
    </a:custClr>
    <a:custClr name="Shell-dark blue-60%">
      <a:srgbClr val="668AB8"/>
    </a:custClr>
    <a:custClr name="Shell-dark blue-40%">
      <a:srgbClr val="99B1CF"/>
    </a:custClr>
    <a:custClr name="Shell-dark blue-20%">
      <a:srgbClr val="CCD8E7"/>
    </a:custClr>
    <a:custClr name="Shell-mid blue">
      <a:srgbClr val="009EB4"/>
    </a:custClr>
    <a:custClr name="Shell-mid blue-60%">
      <a:srgbClr val="66C5D2"/>
    </a:custClr>
    <a:custClr name="Shell-mid blue-40%">
      <a:srgbClr val="99D8E1"/>
    </a:custClr>
    <a:custClr name="Shell-mid blue-20%">
      <a:srgbClr val="CCECF0"/>
    </a:custClr>
    <a:custClr name="Shell-light blue">
      <a:srgbClr val="89CFDC"/>
    </a:custClr>
    <a:custClr name="Shell-light blue-60%">
      <a:srgbClr val="B8E2EA"/>
    </a:custClr>
    <a:custClr name="Shell-light blue-40%">
      <a:srgbClr val="D0ECF1"/>
    </a:custClr>
    <a:custClr name="Shell-light blue-20%">
      <a:srgbClr val="E7F5F8"/>
    </a:custClr>
    <a:custClr name="Shell-light green">
      <a:srgbClr val="BED50F"/>
    </a:custClr>
    <a:custClr name="Shell-light green-60%">
      <a:srgbClr val="D8E66F"/>
    </a:custClr>
    <a:custClr name="Shell-light green-40%">
      <a:srgbClr val="E5EE9F"/>
    </a:custClr>
    <a:custClr name="Shell-light green-20%">
      <a:srgbClr val="F2F7CF"/>
    </a:custClr>
    <a:custClr name="Shell-dark green">
      <a:srgbClr val="008443"/>
    </a:custClr>
    <a:custClr name="Shell-dark green-60%">
      <a:srgbClr val="66B58E"/>
    </a:custClr>
    <a:custClr name="Shell-dark green-40%">
      <a:srgbClr val="99CEB4"/>
    </a:custClr>
    <a:custClr name="Shell-dark green-20%">
      <a:srgbClr val="CCE6D9"/>
    </a:custClr>
    <a:custClr name="Shell-purple">
      <a:srgbClr val="641964"/>
    </a:custClr>
    <a:custClr name="Shell-purple-60%">
      <a:srgbClr val="A275A2"/>
    </a:custClr>
    <a:custClr name="Shell-purple-40%">
      <a:srgbClr val="C1A3C1"/>
    </a:custClr>
    <a:custClr name="Shell-purple-20%">
      <a:srgbClr val="E0D1E0"/>
    </a:custClr>
    <a:custClr name="Shell-lilac">
      <a:srgbClr val="BA95BE"/>
    </a:custClr>
    <a:custClr name="Shell-lilac-60%">
      <a:srgbClr val="D6BFD8"/>
    </a:custClr>
    <a:custClr name="Shell-lilac-40%">
      <a:srgbClr val="E3D5E5"/>
    </a:custClr>
    <a:custClr name="Shell-orange">
      <a:srgbClr val="EB8705"/>
    </a:custClr>
    <a:custClr name="Shell-orange-60%">
      <a:srgbClr val="F3B769"/>
    </a:custClr>
    <a:custClr name="Shell-orange-40%">
      <a:srgbClr val="F7CF9B"/>
    </a:custClr>
    <a:custClr name="Shell-brown">
      <a:srgbClr val="743410"/>
    </a:custClr>
    <a:custClr name="Shell-brown-60%">
      <a:srgbClr val="AC8570"/>
    </a:custClr>
    <a:custClr name="Shell-brown-40%">
      <a:srgbClr val="C7AE9F"/>
    </a:custClr>
    <a:custClr name="Shell-sand">
      <a:srgbClr val="FFEAC2"/>
    </a:custClr>
  </a:custClrLst>
  <a:extLst>
    <a:ext uri="{05A4C25C-085E-4340-85A3-A5531E510DB2}">
      <thm15:themeFamily xmlns:thm15="http://schemas.microsoft.com/office/thememl/2012/main" name="Onscreen;2057;Pos1;Date1;Widescreen Shell template - 16x9 V1-102.potx" id="{5A7BD8C3-2690-4C05-A145-19ADE4FBA848}" vid="{3B7C03BC-BD27-4D1F-8A34-1DD52275C4B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ce2f7984e9548f9a31773f854109466 xmlns="c29edef9-957c-4be9-a68d-fd4d79a47054">
      <Terms xmlns="http://schemas.microsoft.com/office/infopath/2007/PartnerControls">
        <TermInfo xmlns="http://schemas.microsoft.com/office/infopath/2007/PartnerControls">
          <TermName xmlns="http://schemas.microsoft.com/office/infopath/2007/PartnerControls">Restricted</TermName>
          <TermId xmlns="http://schemas.microsoft.com/office/infopath/2007/PartnerControls">21aa7f98-4035-4019-a764-107acb7269af</TermId>
        </TermInfo>
      </Terms>
    </ice2f7984e9548f9a31773f854109466>
    <SAEFSecurityClassificationTaxHTField0 xmlns="http://schemas.microsoft.com/sharepoint/v3" xsi:nil="true"/>
    <TaxCatchAll xmlns="c29edef9-957c-4be9-a68d-fd4d79a47054">
      <Value>1</Value>
    </TaxCatchAll>
    <_dlc_DocId xmlns="c29edef9-957c-4be9-a68d-fd4d79a47054">WJ2NZ5RX6YCR-886746603-2014</_dlc_DocId>
    <_dlc_DocIdUrl xmlns="c29edef9-957c-4be9-a68d-fd4d79a47054">
      <Url>https://eu001-sp.shell.com/sites/SPO000071/_layouts/15/DocIdRedir.aspx?ID=WJ2NZ5RX6YCR-886746603-2014</Url>
      <Description>WJ2NZ5RX6YCR-886746603-2014</Description>
    </_dlc_DocIdUrl>
    <lcf76f155ced4ddcb4097134ff3c332f xmlns="cf71466e-210d-4ac9-885b-a1e71e8dbb6a">
      <Terms xmlns="http://schemas.microsoft.com/office/infopath/2007/PartnerControls"/>
    </lcf76f155ced4ddcb4097134ff3c332f>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Shell Document" ma:contentTypeID="0x0101006F0A470EEB1140E7AA14F4CE8A50B54C0001CB1477F4DD432AA86DD56CC3887AF400CA71225539CBCE4791913B0095FD7EF4" ma:contentTypeVersion="21" ma:contentTypeDescription="Shell Document Content Type" ma:contentTypeScope="" ma:versionID="afa21c8e3a04d58595c40235880edb3d">
  <xsd:schema xmlns:xsd="http://www.w3.org/2001/XMLSchema" xmlns:xs="http://www.w3.org/2001/XMLSchema" xmlns:p="http://schemas.microsoft.com/office/2006/metadata/properties" xmlns:ns1="http://schemas.microsoft.com/sharepoint/v3" xmlns:ns2="c29edef9-957c-4be9-a68d-fd4d79a47054" xmlns:ns3="cf71466e-210d-4ac9-885b-a1e71e8dbb6a" targetNamespace="http://schemas.microsoft.com/office/2006/metadata/properties" ma:root="true" ma:fieldsID="13efe8348b82093dc53f4dedd2e7cadf" ns1:_="" ns2:_="" ns3:_="">
    <xsd:import namespace="http://schemas.microsoft.com/sharepoint/v3"/>
    <xsd:import namespace="c29edef9-957c-4be9-a68d-fd4d79a47054"/>
    <xsd:import namespace="cf71466e-210d-4ac9-885b-a1e71e8dbb6a"/>
    <xsd:element name="properties">
      <xsd:complexType>
        <xsd:sequence>
          <xsd:element name="documentManagement">
            <xsd:complexType>
              <xsd:all>
                <xsd:element ref="ns2:_dlc_DocId" minOccurs="0"/>
                <xsd:element ref="ns2:_dlc_DocIdUrl" minOccurs="0"/>
                <xsd:element ref="ns2:_dlc_DocIdPersistId" minOccurs="0"/>
                <xsd:element ref="ns1:SAEFSecurityClassificationTaxHTField0" minOccurs="0"/>
                <xsd:element ref="ns2:ice2f7984e9548f9a31773f854109466" minOccurs="0"/>
                <xsd:element ref="ns2:TaxCatchAll" minOccurs="0"/>
                <xsd:element ref="ns2:TaxCatchAllLabel"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lcf76f155ced4ddcb4097134ff3c332f" minOccurs="0"/>
                <xsd:element ref="ns3:MediaServiceObjectDetectorVersion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AEFSecurityClassificationTaxHTField0" ma:index="11" nillable="true" ma:displayName="Security Classification_0" ma:hidden="true" ma:internalName="SAEFSecurityClassificationTaxHTField0">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9edef9-957c-4be9-a68d-fd4d79a4705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ice2f7984e9548f9a31773f854109466" ma:index="12" ma:taxonomy="true" ma:internalName="ice2f7984e9548f9a31773f854109466" ma:taxonomyFieldName="SAEFSecurityClassification" ma:displayName="Security Classification" ma:default="1;#Restricted|21aa7f98-4035-4019-a764-107acb7269af" ma:fieldId="{2ce2f798-4e95-48f9-a317-73f854109466}" ma:sspId="e3aebf70-341c-4d91-bdd3-aba9df361687" ma:termSetId="daf890f0-167e-4ee2-a9fd-a81536ed8167"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6b96b1db-cbb4-4e07-854c-34cc7f72df90}" ma:internalName="TaxCatchAll" ma:showField="CatchAllData" ma:web="c29edef9-957c-4be9-a68d-fd4d79a47054">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6b96b1db-cbb4-4e07-854c-34cc7f72df90}" ma:internalName="TaxCatchAllLabel" ma:readOnly="true" ma:showField="CatchAllDataLabel" ma:web="c29edef9-957c-4be9-a68d-fd4d79a47054">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71466e-210d-4ac9-885b-a1e71e8dbb6a" elementFormDefault="qualified">
    <xsd:import namespace="http://schemas.microsoft.com/office/2006/documentManagement/types"/>
    <xsd:import namespace="http://schemas.microsoft.com/office/infopath/2007/PartnerControls"/>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MediaServiceDateTaken" ma:index="20" nillable="true" ma:displayName="MediaServiceDateTaken" ma:hidden="true" ma:internalName="MediaServiceDateTaken" ma:readOnly="true">
      <xsd:simpleType>
        <xsd:restriction base="dms:Text"/>
      </xsd:simpleType>
    </xsd:element>
    <xsd:element name="MediaServiceAutoTags" ma:index="21" nillable="true" ma:displayName="Tags" ma:internalName="MediaServiceAutoTag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e3aebf70-341c-4d91-bdd3-aba9df3616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Location" ma:index="31" nillable="true" ma:displayName="Location" ma:indexed="true" ma:internalName="MediaServiceLocation"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03C214-657F-480E-91D2-174E7B19A275}">
  <ds:schemaRefs>
    <ds:schemaRef ds:uri="bcd17f1b-9638-45f8-a000-ebdc54942221"/>
    <ds:schemaRef ds:uri="c29edef9-957c-4be9-a68d-fd4d79a4705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cf71466e-210d-4ac9-885b-a1e71e8dbb6a"/>
  </ds:schemaRefs>
</ds:datastoreItem>
</file>

<file path=customXml/itemProps2.xml><?xml version="1.0" encoding="utf-8"?>
<ds:datastoreItem xmlns:ds="http://schemas.openxmlformats.org/officeDocument/2006/customXml" ds:itemID="{64891368-30B2-4A23-A845-72DE3A40912E}">
  <ds:schemaRefs>
    <ds:schemaRef ds:uri="http://schemas.microsoft.com/sharepoint/events"/>
  </ds:schemaRefs>
</ds:datastoreItem>
</file>

<file path=customXml/itemProps3.xml><?xml version="1.0" encoding="utf-8"?>
<ds:datastoreItem xmlns:ds="http://schemas.openxmlformats.org/officeDocument/2006/customXml" ds:itemID="{B32C9E15-EBC7-4003-A50D-53396C1DE8F8}">
  <ds:schemaRefs>
    <ds:schemaRef ds:uri="http://schemas.microsoft.com/sharepoint/v3/contenttype/forms"/>
  </ds:schemaRefs>
</ds:datastoreItem>
</file>

<file path=customXml/itemProps4.xml><?xml version="1.0" encoding="utf-8"?>
<ds:datastoreItem xmlns:ds="http://schemas.openxmlformats.org/officeDocument/2006/customXml" ds:itemID="{7FAE4D1F-2374-48A4-BB13-711F3C0F27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29edef9-957c-4be9-a68d-fd4d79a47054"/>
    <ds:schemaRef ds:uri="cf71466e-210d-4ac9-885b-a1e71e8dbb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0cb1e24-a0e2-4a4c-9340-733297c9cd7c}" enabled="1" method="Privileged" siteId="{db1e96a8-a3da-442a-930b-235cac24cd5c}" removed="0"/>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Slides>
  <Notes>0</Notes>
  <HiddenSlides>0</HiddenSlide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1_Shell layouts with footer</vt:lpstr>
      <vt:lpstr>Shell in the United States</vt:lpstr>
      <vt:lpstr>Shell in the United States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Shell in the United States</dc:title>
  <dc:creator>Stanton, Florence M SHLUSA-CRR/UB</dc:creator>
  <cp:revision>3</cp:revision>
  <dcterms:created xsi:type="dcterms:W3CDTF">2024-01-09T16:39:28Z</dcterms:created>
  <dcterms:modified xsi:type="dcterms:W3CDTF">2024-03-21T17:11:43Z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0x0101006F0A470EEB1140E7AA14F4CE8A50B54C0001CB1477F4DD432AA86DD56CC3887AF400CA71225539CBCE4791913B0095FD7EF4</vt:lpwstr>
  </property>
  <property fmtid="{D5CDD505-2E9C-101B-9397-08002B2CF9AE}" pid="3" name="_dlc_DocIdItemGuid">
    <vt:lpwstr>03457861-1cc6-45c0-8505-2b51216a763b</vt:lpwstr>
  </property>
  <property fmtid="{D5CDD505-2E9C-101B-9397-08002B2CF9AE}" pid="4" name="SAEFSecurityClassification">
    <vt:lpwstr>1;#Restricted|21aa7f98-4035-4019-a764-107acb7269af</vt:lpwstr>
  </property>
  <property fmtid="{D5CDD505-2E9C-101B-9397-08002B2CF9AE}" pid="5" name="MediaServiceImageTags">
    <vt:lpwstr/>
  </property>
</Properties>
</file>